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2.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62" r:id="rId1"/>
    <p:sldMasterId id="2147483967" r:id="rId2"/>
    <p:sldMasterId id="2147484018" r:id="rId3"/>
  </p:sldMasterIdLst>
  <p:notesMasterIdLst>
    <p:notesMasterId r:id="rId25"/>
  </p:notesMasterIdLst>
  <p:handoutMasterIdLst>
    <p:handoutMasterId r:id="rId26"/>
  </p:handoutMasterIdLst>
  <p:sldIdLst>
    <p:sldId id="2147483647" r:id="rId4"/>
    <p:sldId id="260" r:id="rId5"/>
    <p:sldId id="542" r:id="rId6"/>
    <p:sldId id="544" r:id="rId7"/>
    <p:sldId id="2147483554" r:id="rId8"/>
    <p:sldId id="513" r:id="rId9"/>
    <p:sldId id="547" r:id="rId10"/>
    <p:sldId id="550" r:id="rId11"/>
    <p:sldId id="551" r:id="rId12"/>
    <p:sldId id="2147483552" r:id="rId13"/>
    <p:sldId id="2147483550" r:id="rId14"/>
    <p:sldId id="2147483553" r:id="rId15"/>
    <p:sldId id="557" r:id="rId16"/>
    <p:sldId id="2142532991" r:id="rId17"/>
    <p:sldId id="2147483544" r:id="rId18"/>
    <p:sldId id="259" r:id="rId19"/>
    <p:sldId id="257" r:id="rId20"/>
    <p:sldId id="262" r:id="rId21"/>
    <p:sldId id="258" r:id="rId22"/>
    <p:sldId id="2147483232" r:id="rId23"/>
    <p:sldId id="2147483546" r:id="rId24"/>
  </p:sldIdLst>
  <p:sldSz cx="24387175" cy="13716000"/>
  <p:notesSz cx="6858000" cy="9144000"/>
  <p:defaultTex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A1AB57C-960F-2631-D618-51A9679570EE}" name="Rose Schreier" initials="RS" userId="Rose Schreier" providerId="None"/>
  <p188:author id="{C7240C83-B322-10D6-062F-819233246F17}" name="Diana Stanciulescu" initials="DS" userId="S::diana.stanciulescu@ro.ibm.com::8457c4d8-b183-4fb8-9506-2337bdfae6b8" providerId="AD"/>
  <p188:author id="{471F5894-9527-7E5F-AE6F-3881B44FA2B8}" name="Gabriel Barbu" initials="" userId="S::gabriel.barbu@ibm.com::3d0c1c4c-23d9-4258-9226-f99453c12930" providerId="AD"/>
  <p188:author id="{C2CF64B3-1F06-F4DE-7028-F287EAD4D7AF}" name="LORI BROWN" initials="LB" userId="S::lpbrown@us.ibm.com::2fb0a006-5d2f-4440-adf1-f0979b9f7cd7" providerId="AD"/>
  <p188:author id="{A50713F1-BB20-990D-7496-71EFC9D33DD2}" name="Alexis Peschiera" initials="AP" userId="S::alexis.peschiera@ibm.com::e3879eea-7774-4992-b42c-c541750f828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6"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2123D0-4813-4626-B4C1-2DEB186AD5E1}" v="4" dt="2025-01-15T18:06:33.2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744" autoAdjust="0"/>
  </p:normalViewPr>
  <p:slideViewPr>
    <p:cSldViewPr snapToGrid="0">
      <p:cViewPr varScale="1">
        <p:scale>
          <a:sx n="64" d="100"/>
          <a:sy n="64" d="100"/>
        </p:scale>
        <p:origin x="480" y="17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33" Type="http://schemas.microsoft.com/office/2018/10/relationships/authors" Target="author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Light" panose="020B0503050203000203" pitchFamily="34" charset="0"/>
                <a:ea typeface="IBM Plex Sans Light" charset="0"/>
                <a:cs typeface="IBM Plex Sans Light" charset="0"/>
              </a:rPr>
              <a:pPr algn="l"/>
              <a:t>‹#›</a:t>
            </a:fld>
            <a:endParaRPr lang="en-US" sz="600">
              <a:solidFill>
                <a:schemeClr val="bg1"/>
              </a:solidFill>
              <a:latin typeface="IBM Plex Sans Light" panose="020B0503050203000203" pitchFamily="34" charset="0"/>
              <a:ea typeface="IBM Plex Sans Light" charset="0"/>
              <a:cs typeface="IBM Plex Sans Light"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a:solidFill>
                  <a:schemeClr val="bg1"/>
                </a:solidFill>
                <a:latin typeface="IBM Plex Sans Light" panose="020B0503050203000203" pitchFamily="34" charset="0"/>
                <a:ea typeface="IBM Plex Sans Light" charset="0"/>
                <a:cs typeface="IBM Plex Sans Light" charset="0"/>
              </a:rPr>
              <a:t>Group Name / DOC ID / Month XX, 2022 / © 2022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06710" y="228600"/>
            <a:ext cx="6419088" cy="3612324"/>
          </a:xfrm>
          <a:prstGeom prst="rect">
            <a:avLst/>
          </a:prstGeom>
          <a:noFill/>
          <a:ln w="12700">
            <a:solidFill>
              <a:prstClr val="black"/>
            </a:solidFill>
          </a:ln>
        </p:spPr>
        <p:txBody>
          <a:bodyPr vert="horz" lIns="91440" tIns="45720" rIns="91440" bIns="45720" rtlCol="0" anchor="ctr"/>
          <a:lstStyle/>
          <a:p>
            <a:endParaRPr lang="en-US"/>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06710" y="4087090"/>
            <a:ext cx="6419088" cy="4320309"/>
          </a:xfrm>
          <a:prstGeom prst="rect">
            <a:avLst/>
          </a:prstGeom>
        </p:spPr>
        <p:txBody>
          <a:bodyPr vert="horz" lIns="0" tIns="0" rIns="0" bIns="0" rtlCol="0"/>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Slide Number Placeholder 6"/>
          <p:cNvSpPr>
            <a:spLocks noGrp="1"/>
          </p:cNvSpPr>
          <p:nvPr>
            <p:ph type="sldNum" sz="quarter" idx="5"/>
          </p:nvPr>
        </p:nvSpPr>
        <p:spPr>
          <a:xfrm>
            <a:off x="6300216" y="8705088"/>
            <a:ext cx="338328" cy="228600"/>
          </a:xfrm>
          <a:prstGeom prst="rect">
            <a:avLst/>
          </a:prstGeom>
        </p:spPr>
        <p:txBody>
          <a:bodyPr vert="horz" lIns="0" tIns="0" rIns="0" bIns="0" rtlCol="0" anchor="b"/>
          <a:lstStyle>
            <a:lvl1pPr algn="r">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fld id="{6E2E38B8-B0B4-AD41-AC6E-B781F46A9FD3}" type="slidenum">
              <a:rPr lang="en-US" smtClean="0"/>
              <a:pPr/>
              <a:t>‹#›</a:t>
            </a:fld>
            <a:endParaRPr lang="en-US"/>
          </a:p>
        </p:txBody>
      </p:sp>
      <p:sp>
        <p:nvSpPr>
          <p:cNvPr id="6" name="Footer Placeholder 5"/>
          <p:cNvSpPr>
            <a:spLocks noGrp="1"/>
          </p:cNvSpPr>
          <p:nvPr>
            <p:ph type="ftr" sz="quarter" idx="4"/>
          </p:nvPr>
        </p:nvSpPr>
        <p:spPr>
          <a:xfrm>
            <a:off x="219456" y="8705088"/>
            <a:ext cx="3657600" cy="228600"/>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r>
              <a:rPr lang="en-US"/>
              <a:t>Footer</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2438522" rtl="0" eaLnBrk="1" latinLnBrk="0" hangingPunct="1">
      <a:lnSpc>
        <a:spcPct val="110000"/>
      </a:lnSpc>
      <a:spcBef>
        <a:spcPts val="0"/>
      </a:spcBef>
      <a:defRPr sz="1200" b="0" i="0" kern="1200">
        <a:solidFill>
          <a:schemeClr val="bg1"/>
        </a:solidFill>
        <a:latin typeface="IBM Plex Sans Light" panose="020B0503050203000203" pitchFamily="34" charset="0"/>
        <a:ea typeface="+mn-ea"/>
        <a:cs typeface="+mn-cs"/>
      </a:defRPr>
    </a:lvl1pPr>
    <a:lvl2pPr marL="465690" indent="-452991" algn="l" defTabSz="2438522" rtl="0" eaLnBrk="1" latinLnBrk="0" hangingPunct="1">
      <a:lnSpc>
        <a:spcPct val="110000"/>
      </a:lnSpc>
      <a:spcBef>
        <a:spcPts val="0"/>
      </a:spcBef>
      <a:buFont typeface="IBM Plex Sans"/>
      <a:buChar char="–"/>
      <a:tabLst/>
      <a:defRPr sz="1200" b="0" i="0" kern="1200">
        <a:solidFill>
          <a:schemeClr val="bg1"/>
        </a:solidFill>
        <a:latin typeface="IBM Plex Sans Light" panose="020B0503050203000203" pitchFamily="34" charset="0"/>
        <a:ea typeface="+mn-ea"/>
        <a:cs typeface="+mn-cs"/>
      </a:defRPr>
    </a:lvl2pPr>
    <a:lvl3pPr marL="926638" indent="-463319" algn="l" defTabSz="2438522" rtl="0" eaLnBrk="1" latinLnBrk="0" hangingPunct="1">
      <a:lnSpc>
        <a:spcPct val="110000"/>
      </a:lnSpc>
      <a:spcBef>
        <a:spcPts val="0"/>
      </a:spcBef>
      <a:buFont typeface="IBM Plex Sans Light" panose="020B0604020202020204" pitchFamily="34" charset="0"/>
      <a:buChar char="•"/>
      <a:tabLst/>
      <a:defRPr sz="1200" b="0" i="0" kern="1200">
        <a:solidFill>
          <a:schemeClr val="bg1"/>
        </a:solidFill>
        <a:latin typeface="IBM Plex Sans Light" panose="020B0503050203000203" pitchFamily="34" charset="0"/>
        <a:ea typeface="+mn-ea"/>
        <a:cs typeface="+mn-cs"/>
      </a:defRPr>
    </a:lvl3pPr>
    <a:lvl4pPr marL="1682580" indent="-463319" algn="l" defTabSz="2438522" rtl="0" eaLnBrk="1" latinLnBrk="0" hangingPunct="1">
      <a:lnSpc>
        <a:spcPct val="110000"/>
      </a:lnSpc>
      <a:spcBef>
        <a:spcPts val="0"/>
      </a:spcBef>
      <a:buFont typeface="IBM Plex Sans Light"/>
      <a:buChar char="–"/>
      <a:tabLst/>
      <a:defRPr sz="1200" b="0" i="0" kern="1200">
        <a:solidFill>
          <a:schemeClr val="bg1"/>
        </a:solidFill>
        <a:latin typeface="IBM Plex Sans Light" panose="020B0503050203000203" pitchFamily="34" charset="0"/>
        <a:ea typeface="+mn-ea"/>
        <a:cs typeface="+mn-cs"/>
      </a:defRPr>
    </a:lvl4pPr>
    <a:lvl5pPr marL="465690" marR="0" indent="-452991" algn="l" defTabSz="2438522" rtl="0" eaLnBrk="1" fontAlgn="base" latinLnBrk="0" hangingPunct="1">
      <a:lnSpc>
        <a:spcPct val="100000"/>
      </a:lnSpc>
      <a:spcBef>
        <a:spcPts val="1600"/>
      </a:spcBef>
      <a:spcAft>
        <a:spcPct val="0"/>
      </a:spcAft>
      <a:buClr>
        <a:srgbClr val="000000"/>
      </a:buClr>
      <a:buSzTx/>
      <a:buFont typeface="IBM Plex Sans Light" charset="-120"/>
      <a:buChar char="»"/>
      <a:tabLst/>
      <a:defRPr sz="2000" b="0" i="0" kern="1200">
        <a:solidFill>
          <a:schemeClr val="bg1"/>
        </a:solidFill>
        <a:latin typeface="IBM Plex Sans Light" panose="020B0503050203000203" pitchFamily="34" charset="0"/>
        <a:ea typeface="+mn-ea"/>
        <a:cs typeface="+mn-cs"/>
      </a:defRPr>
    </a:lvl5pPr>
    <a:lvl6pPr marL="6096305" algn="l" defTabSz="2438522" rtl="0" eaLnBrk="1" latinLnBrk="0" hangingPunct="1">
      <a:defRPr sz="3200" kern="1200">
        <a:solidFill>
          <a:schemeClr val="tx1"/>
        </a:solidFill>
        <a:latin typeface="+mn-lt"/>
        <a:ea typeface="+mn-ea"/>
        <a:cs typeface="+mn-cs"/>
      </a:defRPr>
    </a:lvl6pPr>
    <a:lvl7pPr marL="7315566" algn="l" defTabSz="2438522" rtl="0" eaLnBrk="1" latinLnBrk="0" hangingPunct="1">
      <a:defRPr sz="3200" kern="1200">
        <a:solidFill>
          <a:schemeClr val="tx1"/>
        </a:solidFill>
        <a:latin typeface="+mn-lt"/>
        <a:ea typeface="+mn-ea"/>
        <a:cs typeface="+mn-cs"/>
      </a:defRPr>
    </a:lvl7pPr>
    <a:lvl8pPr marL="8534827" algn="l" defTabSz="2438522" rtl="0" eaLnBrk="1" latinLnBrk="0" hangingPunct="1">
      <a:defRPr sz="3200" kern="1200">
        <a:solidFill>
          <a:schemeClr val="tx1"/>
        </a:solidFill>
        <a:latin typeface="+mn-lt"/>
        <a:ea typeface="+mn-ea"/>
        <a:cs typeface="+mn-cs"/>
      </a:defRPr>
    </a:lvl8pPr>
    <a:lvl9pPr marL="9754088" algn="l" defTabSz="2438522" rtl="0" eaLnBrk="1" latinLnBrk="0" hangingPunct="1">
      <a:defRPr sz="3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idc.com/getdoc.jsp?containerId=US51953724&amp;pageType=PRINTFRIENDLY"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www.idc.com/getdoc.jsp?containerId=US51953724"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030177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b="0" i="0">
                <a:latin typeface="IBM Plex Sans" panose="020B0503050203000203" pitchFamily="34" charset="0"/>
              </a:rPr>
              <a:t>It's not just any iPaaS that can deliver a true competitive advantage. </a:t>
            </a:r>
          </a:p>
          <a:p>
            <a:endParaRPr lang="en-US" b="0" i="0">
              <a:latin typeface="IBM Plex Sans" panose="020B0503050203000203" pitchFamily="34" charset="0"/>
            </a:endParaRPr>
          </a:p>
          <a:p>
            <a:r>
              <a:rPr lang="en-US" b="0" i="0">
                <a:latin typeface="IBM Plex Sans" panose="020B0503050203000203" pitchFamily="34" charset="0"/>
              </a:rPr>
              <a:t>IBM's hybrid iPaaS does this in five key capabilities: </a:t>
            </a:r>
          </a:p>
          <a:p>
            <a:pPr marL="171450" indent="-171450">
              <a:buFont typeface="Arial" panose="020B0604020202020204" pitchFamily="34" charset="0"/>
              <a:buChar char="•"/>
            </a:pPr>
            <a:r>
              <a:rPr lang="en-US" b="0" i="0">
                <a:latin typeface="IBM Plex Sans" panose="020B0503050203000203" pitchFamily="34" charset="0"/>
              </a:rPr>
              <a:t>Central control, distributed execution: for easier compliance and better control of your integration landscape with a unified control plane</a:t>
            </a:r>
          </a:p>
          <a:p>
            <a:pPr marL="171450" indent="-171450">
              <a:buFont typeface="Arial" panose="020B0604020202020204" pitchFamily="34" charset="0"/>
              <a:buChar char="•"/>
            </a:pPr>
            <a:r>
              <a:rPr lang="en-US" b="0" i="0">
                <a:latin typeface="IBM Plex Sans" panose="020B0503050203000203" pitchFamily="34" charset="0"/>
              </a:rPr>
              <a:t>Develop anywhere, deploy anywhere: Work how you like and eliminate duplicate effort</a:t>
            </a:r>
          </a:p>
          <a:p>
            <a:pPr marL="171450" indent="-171450">
              <a:buFont typeface="Arial" panose="020B0604020202020204" pitchFamily="34" charset="0"/>
              <a:buChar char="•"/>
            </a:pPr>
            <a:r>
              <a:rPr lang="en-US" b="0" i="0">
                <a:latin typeface="IBM Plex Sans" panose="020B0503050203000203" pitchFamily="34" charset="0"/>
              </a:rPr>
              <a:t>Unified experience across all iPaaS components: Simplify learning, managing, and collaboration across apps, APIs, B2B and files</a:t>
            </a:r>
          </a:p>
          <a:p>
            <a:pPr marL="171450" indent="-171450">
              <a:buFont typeface="Arial" panose="020B0604020202020204" pitchFamily="34" charset="0"/>
              <a:buChar char="•"/>
            </a:pPr>
            <a:r>
              <a:rPr lang="en-US" b="0" i="0">
                <a:latin typeface="IBM Plex Sans" panose="020B0503050203000203" pitchFamily="34" charset="0"/>
              </a:rPr>
              <a:t>Composable business architecture: Be able to turn on a dime with a flexible set of building blocks that lets you deliver faster</a:t>
            </a:r>
          </a:p>
          <a:p>
            <a:pPr marL="171450" indent="-171450">
              <a:buFont typeface="Arial" panose="020B0604020202020204" pitchFamily="34" charset="0"/>
              <a:buChar char="•"/>
            </a:pPr>
            <a:r>
              <a:rPr lang="en-US" b="0" i="0">
                <a:latin typeface="IBM Plex Sans" panose="020B0503050203000203" pitchFamily="34" charset="0"/>
              </a:rPr>
              <a:t>AI-driven productivity: Improve productivity with generative AI across the integration lifecycle </a:t>
            </a:r>
          </a:p>
        </p:txBody>
      </p:sp>
      <p:sp>
        <p:nvSpPr>
          <p:cNvPr id="4" name="Slide Number Placeholder 3"/>
          <p:cNvSpPr>
            <a:spLocks noGrp="1"/>
          </p:cNvSpPr>
          <p:nvPr>
            <p:ph type="sldNum" sz="quarter" idx="5"/>
          </p:nvPr>
        </p:nvSpPr>
        <p:spPr/>
        <p:txBody>
          <a:bodyPr/>
          <a:lstStyle/>
          <a:p>
            <a:fld id="{6E2E38B8-B0B4-AD41-AC6E-B781F46A9FD3}" type="slidenum">
              <a:rPr lang="en-US" smtClean="0"/>
              <a:pPr/>
              <a:t>13</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1549732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CCF42A-9D6E-CB2D-2479-A4CA3C5710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77DCA0-1884-0702-5B41-9995BFD072BB}"/>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710C0FD6-9690-BBE0-B46A-3CB9D6065BBB}"/>
              </a:ext>
            </a:extLst>
          </p:cNvPr>
          <p:cNvSpPr>
            <a:spLocks noGrp="1"/>
          </p:cNvSpPr>
          <p:nvPr>
            <p:ph type="body" idx="1"/>
          </p:nvPr>
        </p:nvSpPr>
        <p:spPr/>
        <p:txBody>
          <a:bodyPr/>
          <a:lstStyle/>
          <a:p>
            <a:r>
              <a:rPr lang="en-US" b="0" i="0">
                <a:latin typeface="IBM Plex Sans" panose="020B0503050203000203" pitchFamily="34" charset="0"/>
              </a:rPr>
              <a:t>When integration is turned into a competitive advantage, it can fuel real business results. We see this centered around three key benefits: Agility, Productivity, and Governance.</a:t>
            </a:r>
          </a:p>
          <a:p>
            <a:endParaRPr lang="en-US" b="0" i="0">
              <a:latin typeface="IBM Plex Sans" panose="020B0503050203000203" pitchFamily="34" charset="0"/>
            </a:endParaRPr>
          </a:p>
          <a:p>
            <a:pPr>
              <a:defRPr/>
            </a:pPr>
            <a:r>
              <a:rPr lang="en-US" b="0" i="0">
                <a:latin typeface="IBM Plex Sans" panose="020B0503050203000203" pitchFamily="34" charset="0"/>
              </a:rPr>
              <a:t>Agility</a:t>
            </a:r>
          </a:p>
          <a:p>
            <a:pPr>
              <a:defRPr/>
            </a:pPr>
            <a:r>
              <a:rPr lang="en-US" b="0" i="0">
                <a:latin typeface="IBM Plex Sans" panose="020B0503050203000203" pitchFamily="34" charset="0"/>
              </a:rPr>
              <a:t>Enables quick adaptation and flexible working methods. </a:t>
            </a:r>
            <a:r>
              <a:rPr lang="en-US" sz="1200" b="0" i="0">
                <a:solidFill>
                  <a:srgbClr val="011F3D"/>
                </a:solidFill>
                <a:effectLst/>
                <a:latin typeface="IBM Plex Sans" panose="020B0503050203000203" pitchFamily="34" charset="0"/>
                <a:ea typeface="Aptos" panose="020B0004020202020204" pitchFamily="34" charset="0"/>
                <a:cs typeface="Segoe UI"/>
              </a:rPr>
              <a:t>Today’s rapidly shifting landscape </a:t>
            </a:r>
            <a:r>
              <a:rPr lang="en-US" sz="1200" b="0" i="0">
                <a:solidFill>
                  <a:srgbClr val="011F3D"/>
                </a:solidFill>
                <a:latin typeface="IBM Plex Sans" panose="020B0503050203000203" pitchFamily="34" charset="0"/>
                <a:ea typeface="Aptos" panose="020B0004020202020204" pitchFamily="34" charset="0"/>
                <a:cs typeface="Segoe UI"/>
              </a:rPr>
              <a:t>requires</a:t>
            </a:r>
            <a:r>
              <a:rPr lang="en-US" sz="1200" b="0" i="0">
                <a:solidFill>
                  <a:srgbClr val="011F3D"/>
                </a:solidFill>
                <a:effectLst/>
                <a:latin typeface="IBM Plex Sans" panose="020B0503050203000203" pitchFamily="34" charset="0"/>
                <a:ea typeface="Aptos" panose="020B0004020202020204" pitchFamily="34" charset="0"/>
                <a:cs typeface="Segoe UI"/>
              </a:rPr>
              <a:t> agility across data and applications to take advantage of events and opportunities.</a:t>
            </a:r>
            <a:r>
              <a:rPr lang="en-US" sz="1200" b="0" i="0">
                <a:solidFill>
                  <a:srgbClr val="011F3D"/>
                </a:solidFill>
                <a:latin typeface="IBM Plex Sans" panose="020B0503050203000203" pitchFamily="34" charset="0"/>
                <a:ea typeface="Aptos" panose="020B0004020202020204" pitchFamily="34" charset="0"/>
                <a:cs typeface="Segoe UI"/>
              </a:rPr>
              <a:t> It also means more flexibility for personas, deployments, and integration types</a:t>
            </a:r>
          </a:p>
          <a:p>
            <a:pPr>
              <a:defRPr/>
            </a:pPr>
            <a:endParaRPr lang="en-US" sz="1200" b="0" i="0">
              <a:effectLst/>
              <a:latin typeface="IBM Plex Sans" panose="020B0503050203000203" pitchFamily="34" charset="0"/>
              <a:ea typeface="Times New Roman" panose="02020603050405020304" pitchFamily="18" charset="0"/>
              <a:cs typeface="Segoe UI"/>
            </a:endParaRPr>
          </a:p>
          <a:p>
            <a:pPr>
              <a:defRPr/>
            </a:pPr>
            <a:r>
              <a:rPr lang="en-US" b="0" i="0">
                <a:latin typeface="IBM Plex Sans" panose="020B0503050203000203" pitchFamily="34" charset="0"/>
              </a:rPr>
              <a:t>Productivity</a:t>
            </a:r>
          </a:p>
          <a:p>
            <a:pPr>
              <a:defRPr/>
            </a:pPr>
            <a:r>
              <a:rPr lang="en-US" b="0" i="0">
                <a:latin typeface="IBM Plex Sans" panose="020B0503050203000203" pitchFamily="34" charset="0"/>
              </a:rPr>
              <a:t>Allows more users to accomplish more with less effort, working collaboratively and leveraging AI in tangible ways. </a:t>
            </a:r>
            <a:r>
              <a:rPr lang="en-US" sz="1200" b="0" i="0">
                <a:solidFill>
                  <a:srgbClr val="011F3D"/>
                </a:solidFill>
                <a:effectLst/>
                <a:latin typeface="IBM Plex Sans" panose="020B0503050203000203" pitchFamily="34" charset="0"/>
                <a:ea typeface="Aptos" panose="020B0004020202020204" pitchFamily="34" charset="0"/>
                <a:cs typeface="Segoe UI"/>
              </a:rPr>
              <a:t>To innovate and differentiate in the market, you need to rapidly deliver new digital services and eliminate bottlenecks.</a:t>
            </a:r>
          </a:p>
          <a:p>
            <a:pPr>
              <a:defRPr/>
            </a:pPr>
            <a:endParaRPr lang="en-US" sz="1200" b="0" i="0">
              <a:effectLst/>
              <a:latin typeface="IBM Plex Sans" panose="020B0503050203000203" pitchFamily="34" charset="0"/>
              <a:ea typeface="Times New Roman" panose="02020603050405020304" pitchFamily="18" charset="0"/>
              <a:cs typeface="Segoe UI"/>
            </a:endParaRPr>
          </a:p>
          <a:p>
            <a:pPr marL="0" marR="0" lvl="0" indent="0" algn="l" defTabSz="2438522" rtl="0" eaLnBrk="1" fontAlgn="auto" latinLnBrk="0" hangingPunct="1">
              <a:lnSpc>
                <a:spcPct val="110000"/>
              </a:lnSpc>
              <a:spcBef>
                <a:spcPts val="0"/>
              </a:spcBef>
              <a:spcAft>
                <a:spcPts val="0"/>
              </a:spcAft>
              <a:buClrTx/>
              <a:buSzTx/>
              <a:buFontTx/>
              <a:buNone/>
              <a:tabLst/>
              <a:defRPr/>
            </a:pPr>
            <a:r>
              <a:rPr lang="en-US" b="0" i="0">
                <a:latin typeface="IBM Plex Sans" panose="020B0503050203000203" pitchFamily="34" charset="0"/>
              </a:rPr>
              <a:t>Governance</a:t>
            </a:r>
          </a:p>
          <a:p>
            <a:pPr marL="0" marR="0" lvl="0" indent="0" algn="l" defTabSz="2438522" rtl="0" eaLnBrk="1" fontAlgn="auto" latinLnBrk="0" hangingPunct="1">
              <a:lnSpc>
                <a:spcPct val="110000"/>
              </a:lnSpc>
              <a:spcBef>
                <a:spcPts val="0"/>
              </a:spcBef>
              <a:spcAft>
                <a:spcPts val="0"/>
              </a:spcAft>
              <a:buClrTx/>
              <a:buSzTx/>
              <a:buFontTx/>
              <a:buNone/>
              <a:tabLst/>
              <a:defRPr/>
            </a:pPr>
            <a:r>
              <a:rPr lang="en-US" b="0" i="0">
                <a:latin typeface="IBM Plex Sans" panose="020B0503050203000203" pitchFamily="34" charset="0"/>
              </a:rPr>
              <a:t>Provides organizational empowerment without added stress. </a:t>
            </a:r>
            <a:r>
              <a:rPr lang="en-US" sz="1200" b="0" i="0">
                <a:solidFill>
                  <a:srgbClr val="011F3D"/>
                </a:solidFill>
                <a:effectLst/>
                <a:latin typeface="IBM Plex Sans" panose="020B0503050203000203" pitchFamily="34" charset="0"/>
                <a:ea typeface="Aptos" panose="020B0004020202020204" pitchFamily="34" charset="0"/>
                <a:cs typeface="Segoe UI"/>
              </a:rPr>
              <a:t>Increased regulation and unchecked decentralization demands autonomy with guardrails while ensuring enterprise-grade security</a:t>
            </a:r>
            <a:endParaRPr lang="en-US" sz="1200" b="0" i="0">
              <a:effectLst/>
              <a:latin typeface="IBM Plex Sans" panose="020B0503050203000203" pitchFamily="34" charset="0"/>
              <a:ea typeface="Times New Roman" panose="02020603050405020304" pitchFamily="18" charset="0"/>
              <a:cs typeface="Segoe UI"/>
            </a:endParaRPr>
          </a:p>
        </p:txBody>
      </p:sp>
      <p:sp>
        <p:nvSpPr>
          <p:cNvPr id="4" name="Slide Number Placeholder 3">
            <a:extLst>
              <a:ext uri="{FF2B5EF4-FFF2-40B4-BE49-F238E27FC236}">
                <a16:creationId xmlns:a16="http://schemas.microsoft.com/office/drawing/2014/main" id="{4042AD30-DC2B-655F-6878-840AE79A87CE}"/>
              </a:ext>
            </a:extLst>
          </p:cNvPr>
          <p:cNvSpPr>
            <a:spLocks noGrp="1"/>
          </p:cNvSpPr>
          <p:nvPr>
            <p:ph type="sldNum" sz="quarter" idx="5"/>
          </p:nvPr>
        </p:nvSpPr>
        <p:spPr/>
        <p:txBody>
          <a:bodyPr/>
          <a:lstStyle/>
          <a:p>
            <a:fld id="{6E2E38B8-B0B4-AD41-AC6E-B781F46A9FD3}" type="slidenum">
              <a:rPr lang="en-US" smtClean="0"/>
              <a:pPr/>
              <a:t>14</a:t>
            </a:fld>
            <a:endParaRPr lang="en-US"/>
          </a:p>
        </p:txBody>
      </p:sp>
      <p:sp>
        <p:nvSpPr>
          <p:cNvPr id="5" name="Footer Placeholder 4">
            <a:extLst>
              <a:ext uri="{FF2B5EF4-FFF2-40B4-BE49-F238E27FC236}">
                <a16:creationId xmlns:a16="http://schemas.microsoft.com/office/drawing/2014/main" id="{B6BBA71C-7F77-3859-C57D-CC70FBDFF5E2}"/>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6604891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D9E59-719A-4512-9353-E948DC987E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F2B146-1775-6B6C-E656-544AA3EB01A7}"/>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19DCBB1F-B785-264C-C5AC-1EED5AC58030}"/>
              </a:ext>
            </a:extLst>
          </p:cNvPr>
          <p:cNvSpPr>
            <a:spLocks noGrp="1"/>
          </p:cNvSpPr>
          <p:nvPr>
            <p:ph type="body" idx="1"/>
          </p:nvPr>
        </p:nvSpPr>
        <p:spPr/>
        <p:txBody>
          <a:bodyPr/>
          <a:lstStyle/>
          <a:p>
            <a:r>
              <a:rPr lang="en-US" b="0" i="0">
                <a:latin typeface="IBM Plex Sans" panose="020B0503050203000203" pitchFamily="34" charset="0"/>
              </a:rPr>
              <a:t>https://</a:t>
            </a:r>
            <a:r>
              <a:rPr lang="en-US" b="0" i="0" err="1">
                <a:latin typeface="IBM Plex Sans" panose="020B0503050203000203" pitchFamily="34" charset="0"/>
              </a:rPr>
              <a:t>www.ibm.com</a:t>
            </a:r>
            <a:r>
              <a:rPr lang="en-US" b="0" i="0">
                <a:latin typeface="IBM Plex Sans" panose="020B0503050203000203" pitchFamily="34" charset="0"/>
              </a:rPr>
              <a:t>/case-studies/</a:t>
            </a:r>
            <a:r>
              <a:rPr lang="en-US" b="0" i="0" err="1">
                <a:latin typeface="IBM Plex Sans" panose="020B0503050203000203" pitchFamily="34" charset="0"/>
              </a:rPr>
              <a:t>komatsu</a:t>
            </a:r>
            <a:r>
              <a:rPr lang="en-US" b="0" i="0">
                <a:latin typeface="IBM Plex Sans" panose="020B0503050203000203" pitchFamily="34" charset="0"/>
              </a:rPr>
              <a:t>-Australia</a:t>
            </a:r>
          </a:p>
          <a:p>
            <a:r>
              <a:rPr lang="en-US" b="0" i="0">
                <a:latin typeface="IBM Plex Sans" panose="020B0503050203000203" pitchFamily="34" charset="0"/>
              </a:rPr>
              <a:t>https://</a:t>
            </a:r>
            <a:r>
              <a:rPr lang="en-US" b="0" i="0" err="1">
                <a:latin typeface="IBM Plex Sans" panose="020B0503050203000203" pitchFamily="34" charset="0"/>
              </a:rPr>
              <a:t>www.ibm.com</a:t>
            </a:r>
            <a:r>
              <a:rPr lang="en-US" b="0" i="0">
                <a:latin typeface="IBM Plex Sans" panose="020B0503050203000203" pitchFamily="34" charset="0"/>
              </a:rPr>
              <a:t>/case-studies/</a:t>
            </a:r>
            <a:r>
              <a:rPr lang="en-US" b="0" i="0" err="1">
                <a:latin typeface="IBM Plex Sans" panose="020B0503050203000203" pitchFamily="34" charset="0"/>
              </a:rPr>
              <a:t>ibm</a:t>
            </a:r>
            <a:r>
              <a:rPr lang="en-US" b="0" i="0">
                <a:latin typeface="IBM Plex Sans" panose="020B0503050203000203" pitchFamily="34" charset="0"/>
              </a:rPr>
              <a:t>-</a:t>
            </a:r>
            <a:r>
              <a:rPr lang="en-US" b="0" i="0" err="1">
                <a:latin typeface="IBM Plex Sans" panose="020B0503050203000203" pitchFamily="34" charset="0"/>
              </a:rPr>
              <a:t>cio</a:t>
            </a:r>
            <a:r>
              <a:rPr lang="en-US" b="0" i="0">
                <a:latin typeface="IBM Plex Sans" panose="020B0503050203000203" pitchFamily="34" charset="0"/>
              </a:rPr>
              <a:t>-office-</a:t>
            </a:r>
            <a:r>
              <a:rPr lang="en-US" b="0" i="0" err="1">
                <a:latin typeface="IBM Plex Sans" panose="020B0503050203000203" pitchFamily="34" charset="0"/>
              </a:rPr>
              <a:t>api</a:t>
            </a:r>
            <a:endParaRPr lang="en-US" b="0" i="0">
              <a:latin typeface="IBM Plex Sans" panose="020B0503050203000203" pitchFamily="34" charset="0"/>
            </a:endParaRPr>
          </a:p>
          <a:p>
            <a:r>
              <a:rPr lang="en-US" b="0" i="0">
                <a:latin typeface="IBM Plex Sans" panose="020B0503050203000203" pitchFamily="34" charset="0"/>
              </a:rPr>
              <a:t>https://</a:t>
            </a:r>
            <a:r>
              <a:rPr lang="en-US" b="0" i="0" err="1">
                <a:latin typeface="IBM Plex Sans" panose="020B0503050203000203" pitchFamily="34" charset="0"/>
              </a:rPr>
              <a:t>www.ibm.com</a:t>
            </a:r>
            <a:r>
              <a:rPr lang="en-US" b="0" i="0">
                <a:latin typeface="IBM Plex Sans" panose="020B0503050203000203" pitchFamily="34" charset="0"/>
              </a:rPr>
              <a:t>/case-studies/</a:t>
            </a:r>
            <a:r>
              <a:rPr lang="en-US" b="0" i="0" err="1">
                <a:latin typeface="IBM Plex Sans" panose="020B0503050203000203" pitchFamily="34" charset="0"/>
              </a:rPr>
              <a:t>norsk</a:t>
            </a:r>
            <a:r>
              <a:rPr lang="en-US" b="0" i="0">
                <a:latin typeface="IBM Plex Sans" panose="020B0503050203000203" pitchFamily="34" charset="0"/>
              </a:rPr>
              <a:t>-tipping</a:t>
            </a:r>
          </a:p>
        </p:txBody>
      </p:sp>
      <p:sp>
        <p:nvSpPr>
          <p:cNvPr id="4" name="Slide Number Placeholder 3">
            <a:extLst>
              <a:ext uri="{FF2B5EF4-FFF2-40B4-BE49-F238E27FC236}">
                <a16:creationId xmlns:a16="http://schemas.microsoft.com/office/drawing/2014/main" id="{09DC2E4F-5C0C-12F3-FF71-E738C1BAEA8A}"/>
              </a:ext>
            </a:extLst>
          </p:cNvPr>
          <p:cNvSpPr>
            <a:spLocks noGrp="1"/>
          </p:cNvSpPr>
          <p:nvPr>
            <p:ph type="sldNum" sz="quarter" idx="5"/>
          </p:nvPr>
        </p:nvSpPr>
        <p:spPr/>
        <p:txBody>
          <a:bodyPr/>
          <a:lstStyle/>
          <a:p>
            <a:fld id="{6E2E38B8-B0B4-AD41-AC6E-B781F46A9FD3}" type="slidenum">
              <a:rPr lang="en-US" smtClean="0"/>
              <a:pPr/>
              <a:t>15</a:t>
            </a:fld>
            <a:endParaRPr lang="en-US"/>
          </a:p>
        </p:txBody>
      </p:sp>
      <p:sp>
        <p:nvSpPr>
          <p:cNvPr id="5" name="Footer Placeholder 4">
            <a:extLst>
              <a:ext uri="{FF2B5EF4-FFF2-40B4-BE49-F238E27FC236}">
                <a16:creationId xmlns:a16="http://schemas.microsoft.com/office/drawing/2014/main" id="{2C2730C2-4641-B76F-423B-45301D9828BF}"/>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1598414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BBEB3-9FE6-C152-8EB2-5F2FDF9144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D9D531-0204-CFC2-E1E2-2FE20B5E1A9D}"/>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7E3EF649-9F55-9C31-F0B1-84A049B24AC4}"/>
              </a:ext>
            </a:extLst>
          </p:cNvPr>
          <p:cNvSpPr>
            <a:spLocks noGrp="1"/>
          </p:cNvSpPr>
          <p:nvPr>
            <p:ph type="body" idx="1"/>
          </p:nvPr>
        </p:nvSpPr>
        <p:spPr/>
        <p:txBody>
          <a:bodyPr/>
          <a:lstStyle/>
          <a:p>
            <a:r>
              <a:rPr lang="en-US" b="0" i="0">
                <a:latin typeface="IBM Plex Sans" panose="020B0503050203000203" pitchFamily="34" charset="0"/>
              </a:rPr>
              <a:t>Forrester TEI on economic impact of IBM Integration</a:t>
            </a:r>
          </a:p>
        </p:txBody>
      </p:sp>
      <p:sp>
        <p:nvSpPr>
          <p:cNvPr id="4" name="Slide Number Placeholder 3">
            <a:extLst>
              <a:ext uri="{FF2B5EF4-FFF2-40B4-BE49-F238E27FC236}">
                <a16:creationId xmlns:a16="http://schemas.microsoft.com/office/drawing/2014/main" id="{AB82EC14-782D-9677-B6C3-6DEAC529153D}"/>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16</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ndParaRPr>
          </a:p>
        </p:txBody>
      </p:sp>
      <p:sp>
        <p:nvSpPr>
          <p:cNvPr id="5" name="Footer Placeholder 4">
            <a:extLst>
              <a:ext uri="{FF2B5EF4-FFF2-40B4-BE49-F238E27FC236}">
                <a16:creationId xmlns:a16="http://schemas.microsoft.com/office/drawing/2014/main" id="{0498FF71-A4D7-BAD0-C96F-0D6004566F73}"/>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p>
        </p:txBody>
      </p:sp>
    </p:spTree>
    <p:extLst>
      <p:ext uri="{BB962C8B-B14F-4D97-AF65-F5344CB8AC3E}">
        <p14:creationId xmlns:p14="http://schemas.microsoft.com/office/powerpoint/2010/main" val="29242933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indent="0" algn="l" rtl="0" fontAlgn="base">
              <a:buFont typeface="Arial" panose="020B0604020202020204" pitchFamily="34" charset="0"/>
              <a:buNone/>
            </a:pPr>
            <a:r>
              <a:rPr lang="en-US" b="0" i="0" u="none" strike="noStrike">
                <a:solidFill>
                  <a:srgbClr val="000000"/>
                </a:solidFill>
                <a:effectLst/>
                <a:latin typeface="IBM Plex Sans Light" panose="020B0403050203000203" pitchFamily="34" charset="0"/>
              </a:rPr>
              <a:t>IBM uniquely understands the complexity and high standards inherent in enterprise technology environments. Our software helps enterprises make the most of their technology and is infused with a common core of AI capabilities</a:t>
            </a:r>
            <a:r>
              <a:rPr lang="en-US" b="0" i="0">
                <a:solidFill>
                  <a:srgbClr val="444444"/>
                </a:solidFill>
                <a:effectLst/>
                <a:latin typeface="IBM Plex Sans Light" panose="020B0403050203000203" pitchFamily="34" charset="0"/>
              </a:rPr>
              <a:t>​</a:t>
            </a:r>
            <a:endParaRPr lang="en-US" b="0" i="0">
              <a:solidFill>
                <a:srgbClr val="444444"/>
              </a:solidFill>
              <a:effectLst/>
              <a:latin typeface="Calibri" panose="020F0502020204030204" pitchFamily="34" charset="0"/>
            </a:endParaRPr>
          </a:p>
          <a:p>
            <a:pPr algn="l" rtl="0" fontAlgn="base"/>
            <a:endParaRPr lang="en-US" b="0" i="0">
              <a:solidFill>
                <a:srgbClr val="444444"/>
              </a:solidFill>
              <a:effectLst/>
              <a:latin typeface="Calibri" panose="020F0502020204030204" pitchFamily="34" charset="0"/>
            </a:endParaRPr>
          </a:p>
          <a:p>
            <a:pPr marL="171450" indent="-171450" algn="l" rtl="0" fontAlgn="base">
              <a:buFont typeface="Arial" panose="020B0604020202020204" pitchFamily="34" charset="0"/>
              <a:buChar char="•"/>
            </a:pPr>
            <a:r>
              <a:rPr lang="en-US" b="0" i="0" u="none" strike="noStrike">
                <a:solidFill>
                  <a:srgbClr val="000000"/>
                </a:solidFill>
                <a:effectLst/>
                <a:latin typeface="IBM Plex Sans Light" panose="020B0403050203000203" pitchFamily="34" charset="0"/>
              </a:rPr>
              <a:t>Hybrid Cloud: Unify on-prem, public, private clouds and edge to scale virtualization and AI across environments</a:t>
            </a:r>
            <a:r>
              <a:rPr lang="en-US" b="0" i="0">
                <a:solidFill>
                  <a:srgbClr val="444444"/>
                </a:solidFill>
                <a:effectLst/>
                <a:latin typeface="IBM Plex Sans Light" panose="020B0403050203000203" pitchFamily="34" charset="0"/>
              </a:rPr>
              <a:t>​</a:t>
            </a:r>
            <a:endParaRPr lang="en-US" b="0" i="0">
              <a:solidFill>
                <a:srgbClr val="444444"/>
              </a:solidFill>
              <a:effectLst/>
              <a:latin typeface="Arial" panose="020B0604020202020204" pitchFamily="34" charset="0"/>
            </a:endParaRPr>
          </a:p>
          <a:p>
            <a:pPr marL="171450" indent="-171450" algn="l" rtl="0" fontAlgn="base">
              <a:buFont typeface="Arial" panose="020B0604020202020204" pitchFamily="34" charset="0"/>
              <a:buChar char="•"/>
            </a:pPr>
            <a:endParaRPr lang="en-US" b="0" i="0">
              <a:solidFill>
                <a:srgbClr val="444444"/>
              </a:solidFill>
              <a:effectLst/>
              <a:latin typeface="Arial" panose="020B0604020202020204" pitchFamily="34" charset="0"/>
            </a:endParaRPr>
          </a:p>
          <a:p>
            <a:pPr marL="171450" indent="-171450" algn="l" rtl="0" fontAlgn="base">
              <a:buFont typeface="Arial" panose="020B0604020202020204" pitchFamily="34" charset="0"/>
              <a:buChar char="•"/>
            </a:pPr>
            <a:r>
              <a:rPr lang="en-US" b="0" i="0" u="none" strike="noStrike">
                <a:solidFill>
                  <a:srgbClr val="000000"/>
                </a:solidFill>
                <a:effectLst/>
                <a:latin typeface="IBM Plex Sans Light" panose="020B0403050203000203" pitchFamily="34" charset="0"/>
              </a:rPr>
              <a:t>Transaction processing : Deliver unmatched transactional performance, security and reliability</a:t>
            </a:r>
            <a:r>
              <a:rPr lang="en-US" b="0" i="0">
                <a:solidFill>
                  <a:srgbClr val="444444"/>
                </a:solidFill>
                <a:effectLst/>
                <a:latin typeface="IBM Plex Sans Light" panose="020B0403050203000203" pitchFamily="34" charset="0"/>
              </a:rPr>
              <a:t>​</a:t>
            </a:r>
            <a:endParaRPr lang="en-US" b="0" i="0" u="none" strike="noStrike">
              <a:solidFill>
                <a:srgbClr val="444444"/>
              </a:solidFill>
              <a:effectLst/>
              <a:latin typeface="Arial" panose="020B0604020202020204" pitchFamily="34" charset="0"/>
            </a:endParaRPr>
          </a:p>
          <a:p>
            <a:pPr marL="171450" indent="-171450" algn="l" rtl="0" fontAlgn="base">
              <a:buFont typeface="Arial" panose="020B0604020202020204" pitchFamily="34" charset="0"/>
              <a:buChar char="•"/>
            </a:pPr>
            <a:endParaRPr lang="en-US" b="0" i="0" u="none" strike="noStrike">
              <a:solidFill>
                <a:srgbClr val="444444"/>
              </a:solidFill>
              <a:effectLst/>
              <a:latin typeface="Arial" panose="020B0604020202020204" pitchFamily="34" charset="0"/>
            </a:endParaRPr>
          </a:p>
          <a:p>
            <a:pPr marL="171450" indent="-171450" algn="l" rtl="0" fontAlgn="base">
              <a:buFont typeface="Arial" panose="020B0604020202020204" pitchFamily="34" charset="0"/>
              <a:buChar char="•"/>
            </a:pPr>
            <a:r>
              <a:rPr lang="en-US" b="0" i="0" u="none" strike="noStrike">
                <a:solidFill>
                  <a:srgbClr val="000000"/>
                </a:solidFill>
                <a:effectLst/>
                <a:latin typeface="IBM Plex Sans Light" panose="020B0403050203000203" pitchFamily="34" charset="0"/>
              </a:rPr>
              <a:t>Automation: </a:t>
            </a:r>
            <a:r>
              <a:rPr lang="en-US" sz="1200">
                <a:solidFill>
                  <a:srgbClr val="FFFFFF"/>
                </a:solidFill>
                <a:latin typeface="IBM Plex Sans Light"/>
                <a:ea typeface="Calibri"/>
                <a:cs typeface="Calibri"/>
              </a:rPr>
              <a:t>Make technology lifecycle management your advantage—with AI-powered automation</a:t>
            </a:r>
            <a:endParaRPr lang="en-US" sz="1200">
              <a:solidFill>
                <a:srgbClr val="000000"/>
              </a:solidFill>
              <a:latin typeface="IBM Plex Sans Light"/>
              <a:ea typeface="+mn-lt"/>
              <a:cs typeface="Calibri" panose="020F0502020204030204"/>
            </a:endParaRPr>
          </a:p>
          <a:p>
            <a:pPr marL="171450" indent="-171450" algn="l" rtl="0" fontAlgn="base">
              <a:buFont typeface="Arial" panose="020B0604020202020204" pitchFamily="34" charset="0"/>
              <a:buChar char="•"/>
            </a:pPr>
            <a:endParaRPr lang="en-US" b="0" i="0" u="none" strike="noStrike">
              <a:solidFill>
                <a:srgbClr val="000000"/>
              </a:solidFill>
              <a:effectLst/>
              <a:latin typeface="IBM Plex Sans Light" panose="020B0403050203000203" pitchFamily="34" charset="0"/>
            </a:endParaRPr>
          </a:p>
          <a:p>
            <a:pPr marL="171450" indent="-171450" algn="l" rtl="0" fontAlgn="base">
              <a:buFont typeface="Arial" panose="020B0604020202020204" pitchFamily="34" charset="0"/>
              <a:buChar char="•"/>
            </a:pPr>
            <a:r>
              <a:rPr lang="en-US" b="0" i="0" u="none" strike="noStrike">
                <a:solidFill>
                  <a:srgbClr val="000000"/>
                </a:solidFill>
                <a:effectLst/>
                <a:latin typeface="IBM Plex Sans Light" panose="020B0403050203000203" pitchFamily="34" charset="0"/>
              </a:rPr>
              <a:t>Data: Use trusted and performant data to enhance insights and AI</a:t>
            </a:r>
            <a:r>
              <a:rPr lang="en-US" b="0" i="0">
                <a:solidFill>
                  <a:srgbClr val="444444"/>
                </a:solidFill>
                <a:effectLst/>
                <a:latin typeface="IBM Plex Sans Light" panose="020B0403050203000203" pitchFamily="34" charset="0"/>
              </a:rPr>
              <a:t>​</a:t>
            </a:r>
            <a:endParaRPr lang="en-US" b="0" i="0">
              <a:solidFill>
                <a:srgbClr val="444444"/>
              </a:solidFill>
              <a:effectLst/>
              <a:latin typeface="Arial" panose="020B0604020202020204" pitchFamily="34" charset="0"/>
            </a:endParaRPr>
          </a:p>
          <a:p>
            <a:pPr marL="171450" indent="-171450" algn="l" rtl="0" fontAlgn="base">
              <a:buFont typeface="Arial" panose="020B0604020202020204" pitchFamily="34" charset="0"/>
              <a:buChar char="•"/>
            </a:pPr>
            <a:endParaRPr lang="en-US" b="0" i="0">
              <a:solidFill>
                <a:srgbClr val="444444"/>
              </a:solidFill>
              <a:effectLst/>
              <a:latin typeface="Calibri" panose="020F0502020204030204" pitchFamily="34" charset="0"/>
            </a:endParaRPr>
          </a:p>
          <a:p>
            <a:pPr algn="l" rtl="0" fontAlgn="base"/>
            <a:r>
              <a:rPr lang="en-US" b="0" i="0" u="none" strike="noStrike">
                <a:solidFill>
                  <a:srgbClr val="000000"/>
                </a:solidFill>
                <a:effectLst/>
                <a:latin typeface="IBM Plex Sans Light" panose="020B0403050203000203" pitchFamily="34" charset="0"/>
              </a:rPr>
              <a:t>We’re the only company that can build, deploy and manage for hybrid cloud and AI. </a:t>
            </a:r>
            <a:endParaRPr lang="en-US" b="0" i="0">
              <a:solidFill>
                <a:srgbClr val="444444"/>
              </a:solidFill>
              <a:effectLst/>
              <a:latin typeface="Calibri" panose="020F0502020204030204" pitchFamily="34" charset="0"/>
            </a:endParaRPr>
          </a:p>
          <a:p>
            <a:endParaRPr lang="en-US"/>
          </a:p>
          <a:p>
            <a:pPr fontAlgn="base"/>
            <a:r>
              <a:rPr lang="en-US" b="0" i="0" u="none" strike="noStrike">
                <a:solidFill>
                  <a:srgbClr val="000000"/>
                </a:solidFill>
                <a:effectLst/>
                <a:latin typeface="IBM Plex Sans Light"/>
              </a:rPr>
              <a:t>Each of our software platforms is composed of core capabilities. Let’s walk through Automation in more detail</a:t>
            </a:r>
            <a:r>
              <a:rPr lang="en-US" b="0" i="0">
                <a:solidFill>
                  <a:srgbClr val="444444"/>
                </a:solidFill>
                <a:effectLst/>
                <a:latin typeface="IBM Plex Sans Light"/>
              </a:rPr>
              <a:t>​</a:t>
            </a:r>
            <a:r>
              <a:rPr lang="en-US">
                <a:solidFill>
                  <a:srgbClr val="444444"/>
                </a:solidFill>
                <a:latin typeface="IBM Plex Sans Light"/>
              </a:rPr>
              <a:t>. </a:t>
            </a:r>
            <a:endParaRPr lang="en-US">
              <a:solidFill>
                <a:srgbClr val="444444"/>
              </a:solidFill>
              <a:latin typeface="Calibri" panose="020F0502020204030204" pitchFamily="34" charset="0"/>
            </a:endParaRPr>
          </a:p>
          <a:p>
            <a:endParaRPr lang="en-US"/>
          </a:p>
        </p:txBody>
      </p:sp>
      <p:sp>
        <p:nvSpPr>
          <p:cNvPr id="4" name="Slide Number Placeholder 3"/>
          <p:cNvSpPr>
            <a:spLocks noGrp="1"/>
          </p:cNvSpPr>
          <p:nvPr>
            <p:ph type="sldNum" sz="quarter" idx="4294967295"/>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fld id="{F7021451-1387-4CA6-816F-3879F97B5CBC}" type="slidenum">
              <a:rPr kumimoji="0" lang="en-US" sz="3600" b="0" i="0" u="none" strike="noStrike" kern="1200" cap="none" spc="0" normalizeH="0" baseline="0" noProof="0">
                <a:ln>
                  <a:noFill/>
                </a:ln>
                <a:solidFill>
                  <a:srgbClr val="FFFFFF"/>
                </a:solidFill>
                <a:effectLst/>
                <a:uLnTx/>
                <a:uFillTx/>
                <a:latin typeface="IBM Plex Sans Light"/>
                <a:ea typeface="+mn-ea"/>
                <a:cs typeface="+mn-cs"/>
              </a:rPr>
              <a:pPr marL="0" marR="0" lvl="0" indent="0" algn="l" defTabSz="1829379" rtl="0" eaLnBrk="1" fontAlgn="auto" latinLnBrk="0" hangingPunct="1">
                <a:lnSpc>
                  <a:spcPct val="100000"/>
                </a:lnSpc>
                <a:spcBef>
                  <a:spcPts val="0"/>
                </a:spcBef>
                <a:spcAft>
                  <a:spcPts val="0"/>
                </a:spcAft>
                <a:buClrTx/>
                <a:buSzTx/>
                <a:buFontTx/>
                <a:buNone/>
                <a:tabLst/>
                <a:defRPr/>
              </a:pPr>
              <a:t>17</a:t>
            </a:fld>
            <a:endParaRPr kumimoji="0" lang="en-US" sz="3600" b="0" i="0" u="none" strike="noStrike" kern="1200" cap="none" spc="0" normalizeH="0" baseline="0" noProof="0">
              <a:ln>
                <a:noFill/>
              </a:ln>
              <a:solidFill>
                <a:srgbClr val="FFFFFF"/>
              </a:solidFill>
              <a:effectLst/>
              <a:uLnTx/>
              <a:uFillTx/>
              <a:latin typeface="IBM Plex Sans Light"/>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algn="l" rtl="0" fontAlgn="base"/>
            <a:r>
              <a:rPr lang="en-US" sz="900" b="0" i="0" u="none" strike="noStrike">
                <a:solidFill>
                  <a:srgbClr val="000000"/>
                </a:solidFill>
                <a:effectLst/>
                <a:latin typeface="IBM Plex Sans" panose="020B0503050203000203" pitchFamily="34" charset="0"/>
              </a:rPr>
              <a:t>Digital business success requires continuous management and optimization of technology investments and application performance. Yet, modern hybrid cloud architectures introduce complexity—siloed data, system outages, and wasted resources—that manpower alone cannot resolve. This generates exciting new opportunities for AI-powered automation. </a:t>
            </a:r>
            <a:r>
              <a:rPr lang="en-US" sz="900" b="0" i="0">
                <a:solidFill>
                  <a:srgbClr val="444444"/>
                </a:solidFill>
                <a:effectLst/>
                <a:latin typeface="IBM Plex Sans" panose="020B0503050203000203" pitchFamily="34" charset="0"/>
              </a:rPr>
              <a:t>​</a:t>
            </a:r>
          </a:p>
          <a:p>
            <a:pPr algn="l" rtl="0" fontAlgn="base"/>
            <a:endParaRPr lang="en-US" sz="900" b="0" i="0" u="none" strike="noStrike">
              <a:solidFill>
                <a:srgbClr val="444444"/>
              </a:solidFill>
              <a:effectLst/>
              <a:latin typeface="IBM Plex Sans" panose="020B0503050203000203" pitchFamily="34" charset="0"/>
            </a:endParaRPr>
          </a:p>
          <a:p>
            <a:pPr algn="l" rtl="0" fontAlgn="base"/>
            <a:r>
              <a:rPr lang="en-US" sz="900" b="0" i="0" u="none" strike="noStrike">
                <a:solidFill>
                  <a:srgbClr val="000000"/>
                </a:solidFill>
                <a:effectLst/>
                <a:latin typeface="IBM Plex Sans" panose="020B0503050203000203" pitchFamily="34" charset="0"/>
              </a:rPr>
              <a:t>IBM’s automation platform helps your teams realize the untapped potential of their IT and operations. We do this with AI-powered automation and tools across the build, deploy and manage phases of the technology lifecycle, enabling you to reinvent core processes for innovation, reinvest savings from efficiencies into growth initiatives, and redeploy talent to areas of greatest impact</a:t>
            </a:r>
            <a:r>
              <a:rPr lang="en-US" sz="900" b="0" i="0">
                <a:solidFill>
                  <a:srgbClr val="444444"/>
                </a:solidFill>
                <a:effectLst/>
                <a:latin typeface="IBM Plex Sans" panose="020B0503050203000203" pitchFamily="34" charset="0"/>
              </a:rPr>
              <a:t>​</a:t>
            </a:r>
          </a:p>
          <a:p>
            <a:pPr algn="l" rtl="0" fontAlgn="base"/>
            <a:endParaRPr lang="en-US" sz="900" b="0" i="0">
              <a:solidFill>
                <a:srgbClr val="444444"/>
              </a:solidFill>
              <a:effectLst/>
              <a:latin typeface="IBM Plex Sans" panose="020B0503050203000203" pitchFamily="34" charset="0"/>
            </a:endParaRPr>
          </a:p>
          <a:p>
            <a:pPr marL="171450" indent="-171450" algn="l" rtl="0" fontAlgn="base">
              <a:buFont typeface="Arial" panose="020B0604020202020204" pitchFamily="34" charset="0"/>
              <a:buChar char="•"/>
            </a:pPr>
            <a:r>
              <a:rPr lang="en-US" sz="900" b="0" i="0" u="none" strike="noStrike">
                <a:solidFill>
                  <a:srgbClr val="000000"/>
                </a:solidFill>
                <a:effectLst/>
                <a:latin typeface="IBM Plex Sans" panose="020B0503050203000203" pitchFamily="34" charset="0"/>
              </a:rPr>
              <a:t>Application Development and Integration: Connect teams, data, and technology to build, modernize, innovate and integrate your systems and applications for faster, more efficient development at scale</a:t>
            </a:r>
            <a:r>
              <a:rPr lang="en-US" sz="900" b="0" i="0">
                <a:solidFill>
                  <a:srgbClr val="444444"/>
                </a:solidFill>
                <a:effectLst/>
                <a:latin typeface="IBM Plex Sans" panose="020B0503050203000203" pitchFamily="34" charset="0"/>
              </a:rPr>
              <a:t>​</a:t>
            </a:r>
          </a:p>
          <a:p>
            <a:pPr marL="637140" lvl="1" indent="-171450" fontAlgn="base">
              <a:buFont typeface="Arial" panose="020B0604020202020204" pitchFamily="34" charset="0"/>
              <a:buChar char="•"/>
            </a:pPr>
            <a:r>
              <a:rPr lang="en-US" sz="900" b="0" i="0" u="none" strike="noStrike">
                <a:solidFill>
                  <a:srgbClr val="000000"/>
                </a:solidFill>
                <a:effectLst/>
                <a:latin typeface="IBM Plex Sans" panose="020B0503050203000203" pitchFamily="34" charset="0"/>
              </a:rPr>
              <a:t>Accelerate developer and integration productivity with AI-assisted tooling in Hybrid iPaaS and API Connect. Develop anywhere, deploy everywhere with seamless integration, robust API management and AI-driven workflows – from code creation and test case generation to documentation.</a:t>
            </a:r>
            <a:r>
              <a:rPr lang="en-US" sz="900" b="0" i="0">
                <a:solidFill>
                  <a:srgbClr val="444444"/>
                </a:solidFill>
                <a:effectLst/>
                <a:latin typeface="IBM Plex Sans" panose="020B0503050203000203" pitchFamily="34" charset="0"/>
              </a:rPr>
              <a:t>​</a:t>
            </a:r>
          </a:p>
          <a:p>
            <a:pPr marL="637140" lvl="1" indent="-171450" fontAlgn="base">
              <a:buFont typeface="Arial" panose="020B0604020202020204" pitchFamily="34" charset="0"/>
              <a:buChar char="•"/>
            </a:pPr>
            <a:r>
              <a:rPr lang="en-US" sz="900" b="0" i="0" u="none" strike="noStrike">
                <a:solidFill>
                  <a:srgbClr val="000000"/>
                </a:solidFill>
                <a:effectLst/>
                <a:latin typeface="IBM Plex Sans" panose="020B0503050203000203" pitchFamily="34" charset="0"/>
              </a:rPr>
              <a:t>Use AI to map and modernize your Java apps and cloud-native runtime environments with microservices, Kubernetes or SaaS.</a:t>
            </a:r>
            <a:r>
              <a:rPr lang="en-US" sz="900" b="0" i="0">
                <a:solidFill>
                  <a:srgbClr val="444444"/>
                </a:solidFill>
                <a:effectLst/>
                <a:latin typeface="IBM Plex Sans" panose="020B0503050203000203" pitchFamily="34" charset="0"/>
              </a:rPr>
              <a:t>​</a:t>
            </a:r>
          </a:p>
          <a:p>
            <a:pPr marL="171450" indent="-171450" algn="l" rtl="0" fontAlgn="base">
              <a:buFont typeface="Arial" panose="020B0604020202020204" pitchFamily="34" charset="0"/>
              <a:buChar char="•"/>
            </a:pPr>
            <a:r>
              <a:rPr lang="en-US" sz="900" b="0" i="0" u="none" strike="noStrike">
                <a:solidFill>
                  <a:srgbClr val="000000"/>
                </a:solidFill>
                <a:effectLst/>
                <a:latin typeface="IBM Plex Sans" panose="020B0503050203000203" pitchFamily="34" charset="0"/>
              </a:rPr>
              <a:t>Infrastructure Automation: Unlock developer productivity and lower the risk of breaches for more resilient and secure infrastructure and faster time to market with AI-enhanced capabilities</a:t>
            </a:r>
            <a:r>
              <a:rPr lang="en-US" sz="900" b="0" i="0">
                <a:solidFill>
                  <a:srgbClr val="444444"/>
                </a:solidFill>
                <a:effectLst/>
                <a:latin typeface="IBM Plex Sans" panose="020B0503050203000203" pitchFamily="34" charset="0"/>
              </a:rPr>
              <a:t>​</a:t>
            </a:r>
          </a:p>
          <a:p>
            <a:pPr marL="637140" lvl="1" indent="-171450" fontAlgn="base">
              <a:buFont typeface="Arial" panose="020B0604020202020204" pitchFamily="34" charset="0"/>
              <a:buChar char="•"/>
            </a:pPr>
            <a:r>
              <a:rPr lang="en-US" sz="900" b="0" i="0" u="none" strike="noStrike">
                <a:solidFill>
                  <a:srgbClr val="000000"/>
                </a:solidFill>
                <a:effectLst/>
                <a:latin typeface="IBM Plex Sans" panose="020B0503050203000203" pitchFamily="34" charset="0"/>
              </a:rPr>
              <a:t>Automate hybrid network provisioning, configuration and management for implementation efficiency, including the last mile.</a:t>
            </a:r>
            <a:r>
              <a:rPr lang="en-US" sz="900" b="0" i="0">
                <a:solidFill>
                  <a:srgbClr val="444444"/>
                </a:solidFill>
                <a:effectLst/>
                <a:latin typeface="IBM Plex Sans" panose="020B0503050203000203" pitchFamily="34" charset="0"/>
              </a:rPr>
              <a:t>​</a:t>
            </a:r>
          </a:p>
          <a:p>
            <a:pPr marL="637140" lvl="1" indent="-171450" fontAlgn="base">
              <a:buFont typeface="Arial" panose="020B0604020202020204" pitchFamily="34" charset="0"/>
              <a:buChar char="•"/>
            </a:pPr>
            <a:r>
              <a:rPr lang="en-US" sz="900" b="0" i="0" u="none" strike="noStrike">
                <a:solidFill>
                  <a:srgbClr val="000000"/>
                </a:solidFill>
                <a:effectLst/>
                <a:latin typeface="IBM Plex Sans" panose="020B0503050203000203" pitchFamily="34" charset="0"/>
              </a:rPr>
              <a:t>Seamlessly integrate security across networks, infrastructure and applications with Verify, without impacting user experience.</a:t>
            </a:r>
            <a:r>
              <a:rPr lang="en-US" sz="900" b="0" i="0">
                <a:solidFill>
                  <a:srgbClr val="444444"/>
                </a:solidFill>
                <a:effectLst/>
                <a:latin typeface="IBM Plex Sans" panose="020B0503050203000203" pitchFamily="34" charset="0"/>
              </a:rPr>
              <a:t>​</a:t>
            </a:r>
          </a:p>
          <a:p>
            <a:pPr marL="637140" lvl="1" indent="-171450" fontAlgn="base">
              <a:buFont typeface="Arial" panose="020B0604020202020204" pitchFamily="34" charset="0"/>
              <a:buChar char="•"/>
            </a:pPr>
            <a:r>
              <a:rPr lang="en-US" sz="900" b="0" i="0" u="none" strike="noStrike">
                <a:solidFill>
                  <a:srgbClr val="000000"/>
                </a:solidFill>
                <a:effectLst/>
                <a:latin typeface="IBM Plex Sans" panose="020B0503050203000203" pitchFamily="34" charset="0"/>
              </a:rPr>
              <a:t>Drive cross-platform integrations of existing network resources to save time, improve efficiency, and enhance collaboration.</a:t>
            </a:r>
            <a:r>
              <a:rPr lang="en-US" sz="900" b="0" i="0">
                <a:solidFill>
                  <a:srgbClr val="444444"/>
                </a:solidFill>
                <a:effectLst/>
                <a:latin typeface="IBM Plex Sans" panose="020B0503050203000203" pitchFamily="34" charset="0"/>
              </a:rPr>
              <a:t>​</a:t>
            </a:r>
          </a:p>
          <a:p>
            <a:pPr marL="171450" indent="-171450" algn="l" rtl="0" fontAlgn="base">
              <a:buFont typeface="Arial" panose="020B0604020202020204" pitchFamily="34" charset="0"/>
              <a:buChar char="•"/>
            </a:pPr>
            <a:r>
              <a:rPr lang="en-US" sz="900" b="0" i="0" u="none" strike="noStrike">
                <a:solidFill>
                  <a:srgbClr val="000000"/>
                </a:solidFill>
                <a:effectLst/>
                <a:latin typeface="IBM Plex Sans" panose="020B0503050203000203" pitchFamily="34" charset="0"/>
              </a:rPr>
              <a:t>Technology Business Management: Reduce cloud waste and application risk, gain visibility of IT spend, and proactively resolve issues for better uptime and user experiences with AI-enhanced capabilities</a:t>
            </a:r>
            <a:r>
              <a:rPr lang="en-US" sz="900" b="0" i="0">
                <a:solidFill>
                  <a:srgbClr val="444444"/>
                </a:solidFill>
                <a:effectLst/>
                <a:latin typeface="IBM Plex Sans" panose="020B0503050203000203" pitchFamily="34" charset="0"/>
              </a:rPr>
              <a:t>​</a:t>
            </a:r>
          </a:p>
          <a:p>
            <a:pPr marL="637140" lvl="1" indent="-171450" fontAlgn="base">
              <a:buFont typeface="Arial" panose="020B0604020202020204" pitchFamily="34" charset="0"/>
              <a:buChar char="•"/>
            </a:pPr>
            <a:r>
              <a:rPr lang="en-US" sz="900" b="0" i="0" u="none" strike="noStrike">
                <a:solidFill>
                  <a:srgbClr val="000000"/>
                </a:solidFill>
                <a:effectLst/>
                <a:latin typeface="IBM Plex Sans" panose="020B0503050203000203" pitchFamily="34" charset="0"/>
              </a:rPr>
              <a:t>Efficiently manage and maximize the value of every dollar spent on IT, OT, and AI in any cloud environment with enhanced financial visibility delivered by Apptio and Cloudability.</a:t>
            </a:r>
            <a:r>
              <a:rPr lang="en-US" sz="900" b="0" i="0">
                <a:solidFill>
                  <a:srgbClr val="444444"/>
                </a:solidFill>
                <a:effectLst/>
                <a:latin typeface="IBM Plex Sans" panose="020B0503050203000203" pitchFamily="34" charset="0"/>
              </a:rPr>
              <a:t>​</a:t>
            </a:r>
          </a:p>
          <a:p>
            <a:pPr marL="637140" lvl="1" indent="-171450" fontAlgn="base">
              <a:buFont typeface="Arial" panose="020B0604020202020204" pitchFamily="34" charset="0"/>
              <a:buChar char="•"/>
            </a:pPr>
            <a:r>
              <a:rPr lang="en-US" sz="900" b="0" i="0" u="none" strike="noStrike">
                <a:solidFill>
                  <a:srgbClr val="000000"/>
                </a:solidFill>
                <a:effectLst/>
                <a:latin typeface="IBM Plex Sans" panose="020B0503050203000203" pitchFamily="34" charset="0"/>
              </a:rPr>
              <a:t>Proactively remediate issues with AI-enabled full-stack observability and actionable intelligence from Concert, Instana and Turbo.</a:t>
            </a:r>
            <a:r>
              <a:rPr lang="en-US" sz="900" b="0" i="0">
                <a:solidFill>
                  <a:srgbClr val="444444"/>
                </a:solidFill>
                <a:effectLst/>
                <a:latin typeface="IBM Plex Sans" panose="020B0503050203000203" pitchFamily="34" charset="0"/>
              </a:rPr>
              <a:t>​</a:t>
            </a:r>
          </a:p>
          <a:p>
            <a:pPr marL="637140" lvl="1" indent="-171450" fontAlgn="base">
              <a:buFont typeface="Arial" panose="020B0604020202020204" pitchFamily="34" charset="0"/>
              <a:buChar char="•"/>
            </a:pPr>
            <a:r>
              <a:rPr lang="en-US" sz="900" b="0" i="0" u="none" strike="noStrike">
                <a:solidFill>
                  <a:srgbClr val="000000"/>
                </a:solidFill>
                <a:effectLst/>
                <a:latin typeface="IBM Plex Sans" panose="020B0503050203000203" pitchFamily="34" charset="0"/>
              </a:rPr>
              <a:t>Optimize IT/OT asset lifespans to reduce costs, risk and energy consumption, with Maximo and AI-generated failure codes. </a:t>
            </a:r>
            <a:r>
              <a:rPr lang="en-US" sz="900" b="0" i="0">
                <a:solidFill>
                  <a:srgbClr val="444444"/>
                </a:solidFill>
                <a:effectLst/>
                <a:latin typeface="IBM Plex Sans" panose="020B0503050203000203" pitchFamily="34" charset="0"/>
              </a:rPr>
              <a:t>​</a:t>
            </a:r>
          </a:p>
          <a:p>
            <a:endParaRPr lang="en-US"/>
          </a:p>
        </p:txBody>
      </p:sp>
      <p:sp>
        <p:nvSpPr>
          <p:cNvPr id="4" name="Slide Number Placeholder 3"/>
          <p:cNvSpPr>
            <a:spLocks noGrp="1"/>
          </p:cNvSpPr>
          <p:nvPr>
            <p:ph type="sldNum" sz="quarter" idx="4294967295"/>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fld id="{F7021451-1387-4CA6-816F-3879F97B5CBC}" type="slidenum">
              <a:rPr kumimoji="0" lang="en-US" sz="3600" b="0" i="0" u="none" strike="noStrike" kern="1200" cap="none" spc="0" normalizeH="0" baseline="0" noProof="0">
                <a:ln>
                  <a:noFill/>
                </a:ln>
                <a:solidFill>
                  <a:srgbClr val="FFFFFF"/>
                </a:solidFill>
                <a:effectLst/>
                <a:uLnTx/>
                <a:uFillTx/>
                <a:latin typeface="IBM Plex Sans Light"/>
                <a:ea typeface="+mn-ea"/>
                <a:cs typeface="+mn-cs"/>
              </a:rPr>
              <a:pPr marL="0" marR="0" lvl="0" indent="0" algn="l" defTabSz="1829379" rtl="0" eaLnBrk="1" fontAlgn="auto" latinLnBrk="0" hangingPunct="1">
                <a:lnSpc>
                  <a:spcPct val="100000"/>
                </a:lnSpc>
                <a:spcBef>
                  <a:spcPts val="0"/>
                </a:spcBef>
                <a:spcAft>
                  <a:spcPts val="0"/>
                </a:spcAft>
                <a:buClrTx/>
                <a:buSzTx/>
                <a:buFontTx/>
                <a:buNone/>
                <a:tabLst/>
                <a:defRPr/>
              </a:pPr>
              <a:t>18</a:t>
            </a:fld>
            <a:endParaRPr kumimoji="0" lang="en-US" sz="3600" b="0" i="0" u="none" strike="noStrike" kern="1200" cap="none" spc="0" normalizeH="0" baseline="0" noProof="0">
              <a:ln>
                <a:noFill/>
              </a:ln>
              <a:solidFill>
                <a:srgbClr val="FFFFFF"/>
              </a:solidFill>
              <a:effectLst/>
              <a:uLnTx/>
              <a:uFillTx/>
              <a:latin typeface="IBM Plex Sans Light"/>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b="0" i="0">
                <a:solidFill>
                  <a:srgbClr val="D1D2D3"/>
                </a:solidFill>
                <a:effectLst/>
                <a:latin typeface="Arial" panose="020B0604020202020204" pitchFamily="34" charset="0"/>
              </a:rPr>
              <a:t>Similar view that layers on a representative set of our actual products.</a:t>
            </a:r>
            <a:endParaRPr lang="en-US"/>
          </a:p>
          <a:p>
            <a:endParaRPr lang="en-US"/>
          </a:p>
        </p:txBody>
      </p:sp>
      <p:sp>
        <p:nvSpPr>
          <p:cNvPr id="4" name="Slide Number Placeholder 3"/>
          <p:cNvSpPr>
            <a:spLocks noGrp="1"/>
          </p:cNvSpPr>
          <p:nvPr>
            <p:ph type="sldNum" sz="quarter" idx="4294967295"/>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fld id="{F7021451-1387-4CA6-816F-3879F97B5CBC}" type="slidenum">
              <a:rPr kumimoji="0" lang="en-US" sz="3600" b="0" i="0" u="none" strike="noStrike" kern="1200" cap="none" spc="0" normalizeH="0" baseline="0" noProof="0">
                <a:ln>
                  <a:noFill/>
                </a:ln>
                <a:solidFill>
                  <a:srgbClr val="FFFFFF"/>
                </a:solidFill>
                <a:effectLst/>
                <a:uLnTx/>
                <a:uFillTx/>
                <a:latin typeface="IBM Plex Sans Light"/>
                <a:ea typeface="+mn-ea"/>
                <a:cs typeface="+mn-cs"/>
              </a:rPr>
              <a:pPr marL="0" marR="0" lvl="0" indent="0" algn="l" defTabSz="1829379" rtl="0" eaLnBrk="1" fontAlgn="auto" latinLnBrk="0" hangingPunct="1">
                <a:lnSpc>
                  <a:spcPct val="100000"/>
                </a:lnSpc>
                <a:spcBef>
                  <a:spcPts val="0"/>
                </a:spcBef>
                <a:spcAft>
                  <a:spcPts val="0"/>
                </a:spcAft>
                <a:buClrTx/>
                <a:buSzTx/>
                <a:buFontTx/>
                <a:buNone/>
                <a:tabLst/>
                <a:defRPr/>
              </a:pPr>
              <a:t>19</a:t>
            </a:fld>
            <a:endParaRPr kumimoji="0" lang="en-US" sz="3600" b="0" i="0" u="none" strike="noStrike" kern="1200" cap="none" spc="0" normalizeH="0" baseline="0" noProof="0">
              <a:ln>
                <a:noFill/>
              </a:ln>
              <a:solidFill>
                <a:srgbClr val="FFFFFF"/>
              </a:solidFill>
              <a:effectLst/>
              <a:uLnTx/>
              <a:uFillTx/>
              <a:latin typeface="IBM Plex Sans Light"/>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altLang="en-US" sz="1200" b="0" i="0" kern="0">
                <a:latin typeface="IBM Plex Sans" panose="020B0503050203000203" pitchFamily="34" charset="0"/>
              </a:rPr>
              <a:t>This slide is self-explanatory and does not require speaker notes.</a:t>
            </a:r>
            <a:endParaRPr lang="en-US" b="0" i="0">
              <a:latin typeface="IBM Plex Sans" panose="020B0503050203000203" pitchFamily="34" charset="0"/>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20</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0247089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altLang="en-US" sz="1200" b="0" i="0" kern="0">
                <a:latin typeface="IBM Plex Sans" panose="020B0503050203000203" pitchFamily="34" charset="0"/>
              </a:rPr>
              <a:t>This slide is self-explanatory and does not require speaker notes.</a:t>
            </a:r>
            <a:endParaRPr lang="en-US" b="0" i="0">
              <a:latin typeface="IBM Plex Sans" panose="020B0503050203000203" pitchFamily="34" charset="0"/>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21</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814195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8867A-B528-D108-67BE-650BFC337A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80BAEE-29D4-FCB1-4710-9AC2BCEA1B53}"/>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C50C7993-95CE-5713-0861-80F04998A122}"/>
              </a:ext>
            </a:extLst>
          </p:cNvPr>
          <p:cNvSpPr>
            <a:spLocks noGrp="1"/>
          </p:cNvSpPr>
          <p:nvPr>
            <p:ph type="body" idx="1"/>
          </p:nvPr>
        </p:nvSpPr>
        <p:spPr/>
        <p:txBody>
          <a:bodyPr/>
          <a:lstStyle/>
          <a:p>
            <a:endParaRPr lang="en-US" sz="180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4541F24-2934-9060-7B71-ABCFF43D25A4}"/>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2</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a:extLst>
              <a:ext uri="{FF2B5EF4-FFF2-40B4-BE49-F238E27FC236}">
                <a16:creationId xmlns:a16="http://schemas.microsoft.com/office/drawing/2014/main" id="{BA781D2D-ABE7-03EC-4236-09C89EA90DD9}"/>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1865378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CE40B7-567B-0B55-19B4-EA6A50324E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18D303-B101-54D5-D7D6-A7E5741FD445}"/>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63E525CB-28C1-46E8-F643-A267FFF4D408}"/>
              </a:ext>
            </a:extLst>
          </p:cNvPr>
          <p:cNvSpPr>
            <a:spLocks noGrp="1"/>
          </p:cNvSpPr>
          <p:nvPr>
            <p:ph type="body" idx="1"/>
          </p:nvPr>
        </p:nvSpPr>
        <p:spPr/>
        <p:txBody>
          <a:bodyPr/>
          <a:lstStyle/>
          <a:p>
            <a:pPr marL="0" indent="0">
              <a:buFont typeface="&quot;IBM Plex Sans&quot;, sans-serif"/>
              <a:buNone/>
            </a:pPr>
            <a:r>
              <a:rPr lang="en-US" b="0" i="0">
                <a:latin typeface="IBM Plex Sans" panose="020B0503050203000203" pitchFamily="34" charset="0"/>
              </a:rPr>
              <a:t>82% of enterprise leaders say IT complexity is impeding success </a:t>
            </a:r>
          </a:p>
        </p:txBody>
      </p:sp>
      <p:sp>
        <p:nvSpPr>
          <p:cNvPr id="4" name="Slide Number Placeholder 3">
            <a:extLst>
              <a:ext uri="{FF2B5EF4-FFF2-40B4-BE49-F238E27FC236}">
                <a16:creationId xmlns:a16="http://schemas.microsoft.com/office/drawing/2014/main" id="{4F416B36-7403-31EF-7564-0345FFCDD817}"/>
              </a:ext>
            </a:extLst>
          </p:cNvPr>
          <p:cNvSpPr>
            <a:spLocks noGrp="1"/>
          </p:cNvSpPr>
          <p:nvPr>
            <p:ph type="sldNum" sz="quarter" idx="5"/>
          </p:nvPr>
        </p:nvSpPr>
        <p:spPr/>
        <p:txBody>
          <a:bodyPr/>
          <a:lstStyle/>
          <a:p>
            <a:fld id="{6E2E38B8-B0B4-AD41-AC6E-B781F46A9FD3}" type="slidenum">
              <a:rPr lang="en-US" smtClean="0"/>
              <a:pPr/>
              <a:t>3</a:t>
            </a:fld>
            <a:endParaRPr lang="en-US"/>
          </a:p>
        </p:txBody>
      </p:sp>
      <p:sp>
        <p:nvSpPr>
          <p:cNvPr id="5" name="Footer Placeholder 4">
            <a:extLst>
              <a:ext uri="{FF2B5EF4-FFF2-40B4-BE49-F238E27FC236}">
                <a16:creationId xmlns:a16="http://schemas.microsoft.com/office/drawing/2014/main" id="{361D8B35-0793-8A3A-3697-DC22FD703B4C}"/>
              </a:ext>
            </a:extLst>
          </p:cNvPr>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249285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b="0" i="0">
                <a:latin typeface="IBM Plex Sans" panose="020B0503050203000203" pitchFamily="34" charset="0"/>
              </a:rPr>
              <a:t>Meanwhile, the landscape is not getting any simpler. Digital transformation itself has evolved, and we are seeing a paradigm shift to hybrid, multi-cloud, AI-driven transformation. Integration, APIs, and data are linchpins in this evolution. </a:t>
            </a:r>
          </a:p>
          <a:p>
            <a:endParaRPr lang="en-US" b="0" i="0">
              <a:latin typeface="IBM Plex Sans" panose="020B0503050203000203" pitchFamily="34" charset="0"/>
            </a:endParaRPr>
          </a:p>
          <a:p>
            <a:r>
              <a:rPr lang="en-US" b="0" i="0">
                <a:latin typeface="IBM Plex Sans" panose="020B0503050203000203" pitchFamily="34" charset="0"/>
                <a:hlinkClick r:id="rId3"/>
              </a:rPr>
              <a:t>1 Billion New Logical Applications: More Background - Printer-friendly - US51953724 (idc.com)</a:t>
            </a:r>
            <a:endParaRPr lang="en-US" b="0" i="0">
              <a:latin typeface="IBM Plex Sans" panose="020B0503050203000203" pitchFamily="34" charset="0"/>
            </a:endParaRPr>
          </a:p>
          <a:p>
            <a:r>
              <a:rPr lang="en-US" b="0" i="0">
                <a:latin typeface="IBM Plex Sans" panose="020B0503050203000203" pitchFamily="34" charset="0"/>
                <a:hlinkClick r:id="rId4"/>
              </a:rPr>
              <a:t>1 Billion New Logical Applications: More Background (idc.com)</a:t>
            </a:r>
            <a:endParaRPr lang="en-US" b="0" i="0">
              <a:latin typeface="IBM Plex Sans" panose="020B0503050203000203" pitchFamily="34" charset="0"/>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4</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018534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a:lnSpc>
                <a:spcPct val="120000"/>
              </a:lnSpc>
              <a:spcAft>
                <a:spcPts val="2400"/>
              </a:spcAft>
            </a:pPr>
            <a:r>
              <a:rPr lang="en-US" b="0" i="0">
                <a:latin typeface="IBM Plex Sans" panose="020B0503050203000203" pitchFamily="34" charset="0"/>
              </a:rPr>
              <a:t>It's never been more complex. Opportunity and challenges are greater than ever. Current technology is only exacerbating the problem. </a:t>
            </a:r>
            <a:br>
              <a:rPr lang="en-US" b="0" i="0">
                <a:latin typeface="IBM Plex Sans" panose="020B0503050203000203" pitchFamily="34" charset="0"/>
              </a:rPr>
            </a:br>
            <a:r>
              <a:rPr lang="en-US" b="0" i="0">
                <a:latin typeface="IBM Plex Sans" panose="020B0503050203000203" pitchFamily="34" charset="0"/>
              </a:rPr>
              <a:t>It’s unsustainable.</a:t>
            </a:r>
          </a:p>
          <a:p>
            <a:pPr marL="285750" indent="-285750">
              <a:lnSpc>
                <a:spcPct val="120000"/>
              </a:lnSpc>
              <a:spcAft>
                <a:spcPts val="3600"/>
              </a:spcAft>
              <a:buFont typeface="Arial,Sans-Serif"/>
              <a:buChar char="•"/>
            </a:pPr>
            <a:r>
              <a:rPr lang="en-US" b="0" i="0">
                <a:latin typeface="IBM Plex Sans" panose="020B0503050203000203" pitchFamily="34" charset="0"/>
              </a:rPr>
              <a:t>Point integration solutions create islands and more </a:t>
            </a:r>
            <a:br>
              <a:rPr lang="en-US" b="0" i="0">
                <a:latin typeface="IBM Plex Sans" panose="020B0503050203000203" pitchFamily="34" charset="0"/>
              </a:rPr>
            </a:br>
            <a:r>
              <a:rPr lang="en-US" b="0" i="0">
                <a:latin typeface="IBM Plex Sans" panose="020B0503050203000203" pitchFamily="34" charset="0"/>
              </a:rPr>
              <a:t>siloes, increase operational costs and limit innovation </a:t>
            </a:r>
          </a:p>
          <a:p>
            <a:endParaRPr lang="en-US" b="0" i="0">
              <a:latin typeface="IBM Plex Sans" panose="020B0503050203000203" pitchFamily="34" charset="0"/>
              <a:ea typeface="Calibri"/>
              <a:cs typeface="Calibri"/>
            </a:endParaRPr>
          </a:p>
          <a:p>
            <a:r>
              <a:rPr lang="en-US" b="0" i="0">
                <a:latin typeface="IBM Plex Sans" panose="020B0503050203000203" pitchFamily="34" charset="0"/>
                <a:cs typeface="Calibri"/>
              </a:rPr>
              <a:t>Diverse geographies &amp; clouds</a:t>
            </a:r>
          </a:p>
          <a:p>
            <a:pPr marL="1558290" lvl="3" indent="-571500">
              <a:lnSpc>
                <a:spcPct val="120000"/>
              </a:lnSpc>
              <a:spcAft>
                <a:spcPts val="1200"/>
              </a:spcAft>
              <a:buFont typeface="Courier New,monospace"/>
              <a:buChar char="o"/>
            </a:pPr>
            <a:r>
              <a:rPr lang="en-US" b="0" i="0">
                <a:latin typeface="IBM Plex Sans" panose="020B0503050203000203" pitchFamily="34" charset="0"/>
              </a:rPr>
              <a:t>Private, public, hybrid</a:t>
            </a:r>
          </a:p>
          <a:p>
            <a:pPr marL="1558290" lvl="3" indent="-571500">
              <a:lnSpc>
                <a:spcPct val="120000"/>
              </a:lnSpc>
              <a:spcAft>
                <a:spcPts val="1200"/>
              </a:spcAft>
              <a:buFont typeface="Courier New,monospace"/>
              <a:buChar char="o"/>
            </a:pPr>
            <a:r>
              <a:rPr lang="en-US" b="0" i="0">
                <a:latin typeface="IBM Plex Sans" panose="020B0503050203000203" pitchFamily="34" charset="0"/>
              </a:rPr>
              <a:t>AWS, Azure, IBM</a:t>
            </a:r>
          </a:p>
          <a:p>
            <a:pPr marL="1558290" lvl="3" indent="-571500">
              <a:lnSpc>
                <a:spcPct val="120000"/>
              </a:lnSpc>
              <a:spcAft>
                <a:spcPts val="1200"/>
              </a:spcAft>
              <a:buFont typeface="Courier New,monospace"/>
              <a:buChar char="o"/>
            </a:pPr>
            <a:r>
              <a:rPr lang="en-US" b="0" i="0">
                <a:latin typeface="IBM Plex Sans" panose="020B0503050203000203" pitchFamily="34" charset="0"/>
              </a:rPr>
              <a:t>Legacy and new</a:t>
            </a:r>
          </a:p>
        </p:txBody>
      </p:sp>
      <p:sp>
        <p:nvSpPr>
          <p:cNvPr id="4" name="Slide Number Placeholder 3"/>
          <p:cNvSpPr>
            <a:spLocks noGrp="1"/>
          </p:cNvSpPr>
          <p:nvPr>
            <p:ph type="sldNum" sz="quarter" idx="5"/>
          </p:nvPr>
        </p:nvSpPr>
        <p:spPr/>
        <p:txBody>
          <a:bodyPr/>
          <a:lstStyle/>
          <a:p>
            <a:fld id="{6E2E38B8-B0B4-AD41-AC6E-B781F46A9FD3}" type="slidenum">
              <a:rPr lang="en-US" smtClean="0"/>
              <a:pPr/>
              <a:t>5</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1671399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b="0" i="0">
                <a:latin typeface="IBM Plex Sans" panose="020B0503050203000203" pitchFamily="34" charset="0"/>
              </a:rPr>
              <a:t>When integration works – everything hums along and the business can thrive.</a:t>
            </a:r>
          </a:p>
          <a:p>
            <a:endParaRPr lang="en-US" b="0" i="0">
              <a:latin typeface="IBM Plex Sans" panose="020B0503050203000203" pitchFamily="34" charset="0"/>
            </a:endParaRPr>
          </a:p>
          <a:p>
            <a:r>
              <a:rPr lang="en-US" b="0" i="0">
                <a:latin typeface="IBM Plex Sans" panose="020B0503050203000203" pitchFamily="34" charset="0"/>
              </a:rPr>
              <a:t>When integration isn't working well, the business suffers. It shows up in long lead times to support innovation, inability to deliver on SLAs, massive vendor sprawl as patchwork solutions come into play. It means pilot projects never scale, and exciting opportunities always fall behind business-as-usual.</a:t>
            </a:r>
          </a:p>
        </p:txBody>
      </p:sp>
      <p:sp>
        <p:nvSpPr>
          <p:cNvPr id="4" name="Slide Number Placeholder 3"/>
          <p:cNvSpPr>
            <a:spLocks noGrp="1"/>
          </p:cNvSpPr>
          <p:nvPr>
            <p:ph type="sldNum" sz="quarter" idx="5"/>
          </p:nvPr>
        </p:nvSpPr>
        <p:spPr/>
        <p:txBody>
          <a:bodyPr/>
          <a:lstStyle/>
          <a:p>
            <a:fld id="{6E2E38B8-B0B4-AD41-AC6E-B781F46A9FD3}" type="slidenum">
              <a:rPr lang="en-US" smtClean="0"/>
              <a:pPr/>
              <a:t>6</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1223197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a:t>Integration is an enabler – allows you to move faster, toward whatever it is your organization is trying to achieve. </a:t>
            </a:r>
          </a:p>
          <a:p>
            <a:endParaRPr lang="en-US"/>
          </a:p>
          <a:p>
            <a:r>
              <a:rPr lang="en-US"/>
              <a:t>When done well, integration can be a competitive advantage.</a:t>
            </a:r>
          </a:p>
          <a:p>
            <a:endParaRPr lang="en-US"/>
          </a:p>
          <a:p>
            <a:r>
              <a:rPr lang="en-US"/>
              <a:t>You exist in an environment of constant change, new and emerging security threats, shifting economic challenges, and complicated regulatory requirements. </a:t>
            </a:r>
          </a:p>
          <a:p>
            <a:endParaRPr lang="en-US"/>
          </a:p>
          <a:p>
            <a:r>
              <a:rPr lang="en-US"/>
              <a:t>Integration plays a role in each of these areas. </a:t>
            </a:r>
          </a:p>
          <a:p>
            <a:endParaRPr lang="en-US"/>
          </a:p>
        </p:txBody>
      </p:sp>
      <p:sp>
        <p:nvSpPr>
          <p:cNvPr id="4" name="Slide Number Placeholder 3"/>
          <p:cNvSpPr>
            <a:spLocks noGrp="1"/>
          </p:cNvSpPr>
          <p:nvPr>
            <p:ph type="sldNum" sz="quarter" idx="5"/>
          </p:nvPr>
        </p:nvSpPr>
        <p:spPr/>
        <p:txBody>
          <a:bodyPr/>
          <a:lstStyle/>
          <a:p>
            <a:fld id="{6E2E38B8-B0B4-AD41-AC6E-B781F46A9FD3}" type="slidenum">
              <a:rPr lang="en-US" smtClean="0"/>
              <a:pPr/>
              <a:t>7</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999978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285750" indent="-285750" defTabSz="2438522">
              <a:buFont typeface="Arial"/>
              <a:buChar char="•"/>
              <a:defRPr/>
            </a:pPr>
            <a:r>
              <a:rPr lang="en-US" b="0" i="0">
                <a:latin typeface="IBM Plex Sans" panose="020B0503050203000203" pitchFamily="34" charset="0"/>
              </a:rPr>
              <a:t>Let’s take a step back and talk about how to manage integration from a comprehensive viewpoint. </a:t>
            </a:r>
          </a:p>
          <a:p>
            <a:pPr marL="285750" indent="-285750" defTabSz="2438522">
              <a:buFont typeface="Arial"/>
              <a:buChar char="•"/>
              <a:defRPr/>
            </a:pPr>
            <a:r>
              <a:rPr lang="en-US" b="0" i="0">
                <a:latin typeface="IBM Plex Sans" panose="020B0503050203000203" pitchFamily="34" charset="0"/>
              </a:rPr>
              <a:t>IBM’s iPaaS is revolutionizing integration by bringing forth a unified hybrid integration platform as a service (iPaaS) that helps you streamline connections, enhance real-time data flow, and simplify operations.  </a:t>
            </a:r>
          </a:p>
          <a:p>
            <a:pPr marL="285750" indent="-285750" defTabSz="2438522">
              <a:buFont typeface="Arial"/>
              <a:buChar char="•"/>
              <a:defRPr/>
            </a:pPr>
            <a:r>
              <a:rPr lang="en-US" b="0" i="0">
                <a:latin typeface="IBM Plex Sans" panose="020B0503050203000203" pitchFamily="34" charset="0"/>
              </a:rPr>
              <a:t>The iPaaS allows for the composition of applications and automation across various endpoints. A u</a:t>
            </a:r>
            <a:r>
              <a:rPr lang="en-US" b="0" i="0">
                <a:latin typeface="IBM Plex Sans" panose="020B0503050203000203" pitchFamily="34" charset="0"/>
                <a:sym typeface="Arial"/>
              </a:rPr>
              <a:t>nified integration platform integrates various systems, applications, and data sources </a:t>
            </a:r>
            <a:r>
              <a:rPr lang="en-US" b="0" i="0">
                <a:latin typeface="IBM Plex Sans" panose="020B0503050203000203" pitchFamily="34" charset="0"/>
              </a:rPr>
              <a:t>through its robust support for a wide range of integration protocols and connectors, enabling seamless data exchange across different environments.</a:t>
            </a:r>
          </a:p>
          <a:p>
            <a:pPr marL="285750" indent="-285750" defTabSz="2438522">
              <a:buFont typeface="Arial"/>
              <a:buChar char="•"/>
              <a:defRPr/>
            </a:pPr>
            <a:r>
              <a:rPr lang="en-US" b="0" i="0">
                <a:latin typeface="IBM Plex Sans" panose="020B0503050203000203" pitchFamily="34" charset="0"/>
              </a:rPr>
              <a:t> It </a:t>
            </a:r>
            <a:r>
              <a:rPr lang="en-US" b="0" i="0">
                <a:latin typeface="IBM Plex Sans" panose="020B0503050203000203" pitchFamily="34" charset="0"/>
                <a:sym typeface="Arial"/>
              </a:rPr>
              <a:t>automates repetitive integration tasks such as data synchronization using features like drag-and-drop workflow creation and significantly reducing the complexity and time required for setting up integrations. </a:t>
            </a:r>
            <a:endParaRPr lang="en-US" b="0" i="0">
              <a:latin typeface="IBM Plex Sans" panose="020B0503050203000203" pitchFamily="34" charset="0"/>
            </a:endParaRPr>
          </a:p>
          <a:p>
            <a:pPr marL="285750" indent="-285750" defTabSz="2438522">
              <a:buFont typeface="Arial"/>
              <a:buChar char="•"/>
              <a:defRPr/>
            </a:pPr>
            <a:r>
              <a:rPr lang="en-US" b="0" i="0">
                <a:latin typeface="IBM Plex Sans" panose="020B0503050203000203" pitchFamily="34" charset="0"/>
                <a:sym typeface="Arial"/>
              </a:rPr>
              <a:t>The platform provides a user-friendly low code and no code interfaces that simplifies the management of integration workflows. This includes a visual design environment for creating, managing, and monitoring integration processes, making it accessible even for non-technical users. </a:t>
            </a:r>
            <a:endParaRPr lang="en-US" b="0" i="0">
              <a:latin typeface="IBM Plex Sans" panose="020B0503050203000203" pitchFamily="34" charset="0"/>
            </a:endParaRPr>
          </a:p>
          <a:p>
            <a:pPr marL="285750" lvl="0" indent="-285750" algn="l" defTabSz="2438522">
              <a:spcBef>
                <a:spcPts val="0"/>
              </a:spcBef>
              <a:spcAft>
                <a:spcPts val="0"/>
              </a:spcAft>
              <a:buFont typeface="Arial"/>
              <a:buChar char="•"/>
              <a:tabLst/>
              <a:defRPr/>
            </a:pPr>
            <a:r>
              <a:rPr lang="en-US" b="0" i="0">
                <a:latin typeface="IBM Plex Sans" panose="020B0503050203000203" pitchFamily="34" charset="0"/>
                <a:sym typeface="Arial"/>
              </a:rPr>
              <a:t>The platform supports deployments across multiple cloud providers and on-premises systems, giving organizations the flexibility to choose the best environment for their needs. This includes seamless integration with leading cloud platforms like AWS, Azure, Google and IBM Cloud.</a:t>
            </a:r>
            <a:endParaRPr lang="en-US" b="0" i="0">
              <a:latin typeface="IBM Plex Sans" panose="020B0503050203000203" pitchFamily="34" charset="0"/>
            </a:endParaRPr>
          </a:p>
          <a:p>
            <a:pPr marL="285750" indent="-285750" defTabSz="2438522">
              <a:buFont typeface="Arial"/>
              <a:buChar char="•"/>
              <a:defRPr/>
            </a:pPr>
            <a:r>
              <a:rPr lang="en-US" b="0" i="0">
                <a:latin typeface="IBM Plex Sans" panose="020B0503050203000203" pitchFamily="34" charset="0"/>
              </a:rPr>
              <a:t>A platform approach to integration saves time, reduces rework and eliminates siloed data that hampers growth.  It allows organizations to stay agile and innovative with seamless integration for apps, APIs, B2B, files, and event streams, ensuring continuous growth.  </a:t>
            </a:r>
            <a:r>
              <a:rPr lang="de" b="0" i="0" err="1">
                <a:latin typeface="IBM Plex Sans" panose="020B0503050203000203" pitchFamily="34" charset="0"/>
              </a:rPr>
              <a:t>Stop</a:t>
            </a:r>
            <a:r>
              <a:rPr lang="de" b="0" i="0">
                <a:latin typeface="IBM Plex Sans" panose="020B0503050203000203" pitchFamily="34" charset="0"/>
              </a:rPr>
              <a:t> </a:t>
            </a:r>
            <a:r>
              <a:rPr lang="de" b="0" i="0" err="1">
                <a:latin typeface="IBM Plex Sans" panose="020B0503050203000203" pitchFamily="34" charset="0"/>
              </a:rPr>
              <a:t>drowning</a:t>
            </a:r>
            <a:r>
              <a:rPr lang="de" b="0" i="0">
                <a:latin typeface="IBM Plex Sans" panose="020B0503050203000203" pitchFamily="34" charset="0"/>
              </a:rPr>
              <a:t> in digital </a:t>
            </a:r>
            <a:r>
              <a:rPr lang="de" b="0" i="0" err="1">
                <a:latin typeface="IBM Plex Sans" panose="020B0503050203000203" pitchFamily="34" charset="0"/>
              </a:rPr>
              <a:t>transformation</a:t>
            </a:r>
            <a:r>
              <a:rPr lang="de" b="0" i="0">
                <a:latin typeface="IBM Plex Sans" panose="020B0503050203000203" pitchFamily="34" charset="0"/>
              </a:rPr>
              <a:t> and </a:t>
            </a:r>
            <a:r>
              <a:rPr lang="de" b="0" i="0" err="1">
                <a:latin typeface="IBM Plex Sans" panose="020B0503050203000203" pitchFamily="34" charset="0"/>
              </a:rPr>
              <a:t>start</a:t>
            </a:r>
            <a:r>
              <a:rPr lang="de" b="0" i="0">
                <a:latin typeface="IBM Plex Sans" panose="020B0503050203000203" pitchFamily="34" charset="0"/>
              </a:rPr>
              <a:t> </a:t>
            </a:r>
            <a:r>
              <a:rPr lang="de" b="0" i="0" err="1">
                <a:latin typeface="IBM Plex Sans" panose="020B0503050203000203" pitchFamily="34" charset="0"/>
              </a:rPr>
              <a:t>saying</a:t>
            </a:r>
            <a:r>
              <a:rPr lang="de" b="0" i="0">
                <a:latin typeface="IBM Plex Sans" panose="020B0503050203000203" pitchFamily="34" charset="0"/>
              </a:rPr>
              <a:t> “</a:t>
            </a:r>
            <a:r>
              <a:rPr lang="de" b="0" i="0" err="1">
                <a:latin typeface="IBM Plex Sans" panose="020B0503050203000203" pitchFamily="34" charset="0"/>
              </a:rPr>
              <a:t>yes</a:t>
            </a:r>
            <a:r>
              <a:rPr lang="de" b="0" i="0">
                <a:latin typeface="IBM Plex Sans" panose="020B0503050203000203" pitchFamily="34" charset="0"/>
              </a:rPr>
              <a:t>” </a:t>
            </a:r>
            <a:r>
              <a:rPr lang="de" b="0" i="0" err="1">
                <a:latin typeface="IBM Plex Sans" panose="020B0503050203000203" pitchFamily="34" charset="0"/>
              </a:rPr>
              <a:t>to</a:t>
            </a:r>
            <a:r>
              <a:rPr lang="de" b="0" i="0">
                <a:latin typeface="IBM Plex Sans" panose="020B0503050203000203" pitchFamily="34" charset="0"/>
              </a:rPr>
              <a:t> </a:t>
            </a:r>
            <a:r>
              <a:rPr lang="de" b="0" i="0" err="1">
                <a:latin typeface="IBM Plex Sans" panose="020B0503050203000203" pitchFamily="34" charset="0"/>
              </a:rPr>
              <a:t>innovation</a:t>
            </a:r>
            <a:r>
              <a:rPr lang="de" b="0" i="0">
                <a:latin typeface="IBM Plex Sans" panose="020B0503050203000203" pitchFamily="34" charset="0"/>
              </a:rPr>
              <a:t>.</a:t>
            </a:r>
          </a:p>
        </p:txBody>
      </p:sp>
      <p:sp>
        <p:nvSpPr>
          <p:cNvPr id="4" name="Slide Number Placeholder 3"/>
          <p:cNvSpPr>
            <a:spLocks noGrp="1"/>
          </p:cNvSpPr>
          <p:nvPr>
            <p:ph type="sldNum" sz="quarter" idx="5"/>
          </p:nvPr>
        </p:nvSpPr>
        <p:spPr/>
        <p:txBody>
          <a:bodyPr/>
          <a:lstStyle/>
          <a:p>
            <a:fld id="{6E2E38B8-B0B4-AD41-AC6E-B781F46A9FD3}" type="slidenum">
              <a:rPr lang="en-US" smtClean="0"/>
              <a:pPr/>
              <a:t>9</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199014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b="0" i="0">
                <a:latin typeface="IBM Plex Sans" panose="020B0503050203000203" pitchFamily="34" charset="0"/>
              </a:rPr>
              <a:t>IBM delivers all the capabilities of API Lifecycle Management through, IBM’s flagship product, API Connect. This includes the ability to “Create, Manage, Secure, and Socialize” APIs across multiple clouds and hybrid use cases. All leveraging IBM market leading gateway technology, DataPower, recognized for its security and performance.</a:t>
            </a:r>
          </a:p>
          <a:p>
            <a:endParaRPr lang="en-US" b="0" i="0">
              <a:latin typeface="IBM Plex Sans" panose="020B0503050203000203" pitchFamily="34" charset="0"/>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10</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40498139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image" Target="../media/image3.emf"/><Relationship Id="rId4" Type="http://schemas.openxmlformats.org/officeDocument/2006/relationships/tags" Target="../tags/tag4.xml"/><Relationship Id="rId9" Type="http://schemas.openxmlformats.org/officeDocument/2006/relationships/oleObject" Target="../embeddings/oleObject1.bin"/></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1"/>
            <a:ext cx="24387175" cy="12195175"/>
          </a:xfrm>
          <a:solidFill>
            <a:srgbClr val="E0E0E0"/>
          </a:solidFill>
        </p:spPr>
        <p:txBody>
          <a:bodyPr anchor="ctr"/>
          <a:lstStyle>
            <a:lvl1pPr algn="ctr">
              <a:defRPr>
                <a:solidFill>
                  <a:schemeClr val="accent5"/>
                </a:solidFill>
              </a:defRPr>
            </a:lvl1pPr>
          </a:lstStyle>
          <a:p>
            <a:r>
              <a:rPr lang="en-US"/>
              <a:t>Place imagery here</a:t>
            </a:r>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00" y="12166599"/>
            <a:ext cx="4942455" cy="1074293"/>
          </a:xfrm>
        </p:spPr>
        <p:txBody>
          <a:bodyPr anchor="b"/>
          <a:lstStyle>
            <a:lvl1pPr>
              <a:lnSpc>
                <a:spcPct val="110000"/>
              </a:lnSpc>
              <a:spcBef>
                <a:spcPts val="0"/>
              </a:spcBef>
              <a:defRPr sz="2400">
                <a:solidFill>
                  <a:schemeClr val="tx1"/>
                </a:solidFill>
              </a:defRPr>
            </a:lvl1pPr>
            <a:lvl2pPr marL="256032" indent="-256032">
              <a:lnSpc>
                <a:spcPct val="110000"/>
              </a:lnSpc>
              <a:spcBef>
                <a:spcPts val="0"/>
              </a:spcBef>
              <a:defRPr sz="2400">
                <a:solidFill>
                  <a:schemeClr val="tx1"/>
                </a:solidFill>
              </a:defRPr>
            </a:lvl2pPr>
            <a:lvl3pPr marL="512064" indent="-256032">
              <a:lnSpc>
                <a:spcPct val="110000"/>
              </a:lnSpc>
              <a:spcBef>
                <a:spcPts val="0"/>
              </a:spcBef>
              <a:defRPr sz="2400">
                <a:solidFill>
                  <a:schemeClr val="tx1"/>
                </a:solidFill>
              </a:defRPr>
            </a:lvl3pPr>
            <a:lvl4pPr marL="768096" indent="-256032">
              <a:lnSpc>
                <a:spcPct val="110000"/>
              </a:lnSpc>
              <a:spcBef>
                <a:spcPts val="0"/>
              </a:spcBef>
              <a:defRPr sz="24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166600"/>
            <a:ext cx="4947412" cy="1077014"/>
          </a:xfrm>
        </p:spPr>
        <p:txBody>
          <a:bodyPr anchor="b"/>
          <a:lstStyle>
            <a:lvl1pPr>
              <a:lnSpc>
                <a:spcPct val="110000"/>
              </a:lnSpc>
              <a:spcBef>
                <a:spcPts val="0"/>
              </a:spcBef>
              <a:defRPr sz="2400">
                <a:solidFill>
                  <a:schemeClr val="tx1"/>
                </a:solidFill>
              </a:defRPr>
            </a:lvl1pPr>
            <a:lvl2pPr marL="256032" indent="-256032">
              <a:lnSpc>
                <a:spcPct val="110000"/>
              </a:lnSpc>
              <a:spcBef>
                <a:spcPts val="0"/>
              </a:spcBef>
              <a:defRPr sz="2400">
                <a:solidFill>
                  <a:schemeClr val="tx1"/>
                </a:solidFill>
              </a:defRPr>
            </a:lvl2pPr>
            <a:lvl3pPr marL="512064" indent="-256032">
              <a:lnSpc>
                <a:spcPct val="110000"/>
              </a:lnSpc>
              <a:spcBef>
                <a:spcPts val="0"/>
              </a:spcBef>
              <a:defRPr sz="2400">
                <a:solidFill>
                  <a:schemeClr val="tx1"/>
                </a:solidFill>
              </a:defRPr>
            </a:lvl3pPr>
            <a:lvl4pPr marL="768096" indent="-256032">
              <a:lnSpc>
                <a:spcPct val="110000"/>
              </a:lnSpc>
              <a:spcBef>
                <a:spcPts val="0"/>
              </a:spcBef>
              <a:defRPr sz="24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descr="IBM 8-bar logo">
            <a:extLst>
              <a:ext uri="{FF2B5EF4-FFF2-40B4-BE49-F238E27FC236}">
                <a16:creationId xmlns:a16="http://schemas.microsoft.com/office/drawing/2014/main" id="{09935B61-CCB4-2F0F-6720-2DE3FDE1A05B}"/>
              </a:ext>
            </a:extLst>
          </p:cNvPr>
          <p:cNvPicPr>
            <a:picLocks noChangeAspect="1"/>
          </p:cNvPicPr>
          <p:nvPr userDrawn="1"/>
        </p:nvPicPr>
        <p:blipFill>
          <a:blip r:embed="rId2"/>
          <a:stretch>
            <a:fillRect/>
          </a:stretch>
        </p:blipFill>
        <p:spPr>
          <a:xfrm>
            <a:off x="22373802" y="12577763"/>
            <a:ext cx="1538325" cy="572400"/>
          </a:xfrm>
          <a:prstGeom prst="rect">
            <a:avLst/>
          </a:prstGeom>
        </p:spPr>
      </p:pic>
      <p:sp>
        <p:nvSpPr>
          <p:cNvPr id="10" name="Title 1">
            <a:extLst>
              <a:ext uri="{FF2B5EF4-FFF2-40B4-BE49-F238E27FC236}">
                <a16:creationId xmlns:a16="http://schemas.microsoft.com/office/drawing/2014/main" id="{3F3BE6BB-D7C0-3C9B-44F9-5D564E48D8B6}"/>
              </a:ext>
            </a:extLst>
          </p:cNvPr>
          <p:cNvSpPr>
            <a:spLocks noGrp="1"/>
          </p:cNvSpPr>
          <p:nvPr>
            <p:ph type="title"/>
          </p:nvPr>
        </p:nvSpPr>
        <p:spPr>
          <a:xfrm>
            <a:off x="576000" y="311151"/>
            <a:ext cx="10101072" cy="7308850"/>
          </a:xfrm>
        </p:spPr>
        <p:txBody>
          <a:bodyPr/>
          <a:lstStyle>
            <a:lvl1pPr>
              <a:lnSpc>
                <a:spcPct val="100000"/>
              </a:lnSpc>
              <a:defRPr sz="8400">
                <a:solidFill>
                  <a:schemeClr val="tx2"/>
                </a:solidFill>
              </a:defRPr>
            </a:lvl1pPr>
          </a:lstStyle>
          <a:p>
            <a:r>
              <a:rPr lang="en-US"/>
              <a:t>Click to edit Master title style</a:t>
            </a:r>
          </a:p>
        </p:txBody>
      </p:sp>
    </p:spTree>
    <p:extLst>
      <p:ext uri="{BB962C8B-B14F-4D97-AF65-F5344CB8AC3E}">
        <p14:creationId xmlns:p14="http://schemas.microsoft.com/office/powerpoint/2010/main" val="4196795180"/>
      </p:ext>
    </p:extLst>
  </p:cSld>
  <p:clrMapOvr>
    <a:masterClrMapping/>
  </p:clrMapOvr>
  <p:transition spd="med"/>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00" y="384048"/>
            <a:ext cx="9909175" cy="4209670"/>
          </a:xfrm>
        </p:spPr>
        <p:txBody>
          <a:bodyPr/>
          <a:lstStyle>
            <a:lvl1pPr>
              <a:lnSpc>
                <a:spcPct val="100000"/>
              </a:lnSpc>
              <a:defRPr sz="6800">
                <a:solidFill>
                  <a:schemeClr val="tx2"/>
                </a:solidFill>
              </a:defRPr>
            </a:lvl1pPr>
          </a:lstStyle>
          <a:p>
            <a:r>
              <a:rPr lang="en-US"/>
              <a:t>Click to edit Master title style</a:t>
            </a:r>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80000" y="384048"/>
            <a:ext cx="11042073" cy="8778494"/>
          </a:xfrm>
        </p:spPr>
        <p:txBody>
          <a:bodyPr/>
          <a:lstStyle>
            <a:lvl1pPr>
              <a:lnSpc>
                <a:spcPct val="100000"/>
              </a:lnSpc>
              <a:spcBef>
                <a:spcPts val="0"/>
              </a:spcBef>
              <a:defRPr sz="6800">
                <a:solidFill>
                  <a:schemeClr val="tx2"/>
                </a:solidFill>
              </a:defRPr>
            </a:lvl1pPr>
            <a:lvl2pPr marL="585216" indent="-585216">
              <a:lnSpc>
                <a:spcPct val="100000"/>
              </a:lnSpc>
              <a:spcBef>
                <a:spcPts val="0"/>
              </a:spcBef>
              <a:defRPr sz="6800">
                <a:solidFill>
                  <a:schemeClr val="tx2"/>
                </a:solidFill>
              </a:defRPr>
            </a:lvl2pPr>
            <a:lvl3pPr marL="1097280" indent="-585216">
              <a:lnSpc>
                <a:spcPct val="100000"/>
              </a:lnSpc>
              <a:spcBef>
                <a:spcPts val="0"/>
              </a:spcBef>
              <a:defRPr sz="6800">
                <a:solidFill>
                  <a:schemeClr val="tx2"/>
                </a:solidFill>
              </a:defRPr>
            </a:lvl3pPr>
            <a:lvl4pPr marL="1755648">
              <a:lnSpc>
                <a:spcPct val="100000"/>
              </a:lnSpc>
              <a:spcBef>
                <a:spcPts val="0"/>
              </a:spcBef>
              <a:defRPr sz="6800">
                <a:solidFill>
                  <a:schemeClr val="tx2"/>
                </a:solidFill>
              </a:defRPr>
            </a:lvl4pPr>
            <a:lvl5pPr>
              <a:lnSpc>
                <a:spcPct val="100000"/>
              </a:lnSpc>
              <a:spcBef>
                <a:spcPts val="0"/>
              </a:spcBef>
              <a:defRPr sz="6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20FC8337-4A61-6950-CEE5-DDB270D10746}"/>
              </a:ext>
            </a:extLst>
          </p:cNvPr>
          <p:cNvSpPr>
            <a:spLocks noGrp="1"/>
          </p:cNvSpPr>
          <p:nvPr>
            <p:ph type="ftr" sz="quarter" idx="18"/>
          </p:nvPr>
        </p:nvSpPr>
        <p:spPr>
          <a:xfrm>
            <a:off x="576000" y="12816000"/>
            <a:ext cx="4956176" cy="381000"/>
          </a:xfrm>
        </p:spPr>
        <p:txBody>
          <a:bodyPr/>
          <a:lstStyle/>
          <a:p>
            <a:endParaRPr lang="en-US"/>
          </a:p>
        </p:txBody>
      </p:sp>
      <p:sp>
        <p:nvSpPr>
          <p:cNvPr id="7" name="Slide Number">
            <a:extLst>
              <a:ext uri="{FF2B5EF4-FFF2-40B4-BE49-F238E27FC236}">
                <a16:creationId xmlns:a16="http://schemas.microsoft.com/office/drawing/2014/main" id="{F8F57643-D39B-662E-5D14-6D9BFA200F39}"/>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2206079"/>
      </p:ext>
    </p:extLst>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8598"/>
            </a:lvl1pPr>
          </a:lstStyle>
          <a:p>
            <a:r>
              <a:rPr lang="en-US"/>
              <a:t>Click to edit Master title style</a:t>
            </a:r>
          </a:p>
        </p:txBody>
      </p:sp>
      <p:pic>
        <p:nvPicPr>
          <p:cNvPr id="3" name="Picture 2" descr="IBM 8-bar logo">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771076150"/>
      </p:ext>
    </p:extLst>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8"/>
          </a:xfrm>
        </p:spPr>
        <p:txBody>
          <a:bodyPr/>
          <a:lstStyle>
            <a:lvl1pPr>
              <a:lnSpc>
                <a:spcPct val="100000"/>
              </a:lnSpc>
              <a:defRPr sz="8598">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9"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descr="IBM 8-bar logo">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2329198982"/>
      </p:ext>
    </p:extLst>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384048"/>
            <a:ext cx="10101071" cy="10479088"/>
          </a:xfrm>
        </p:spPr>
        <p:txBody>
          <a:bodyPr/>
          <a:lstStyle>
            <a:lvl1pPr>
              <a:lnSpc>
                <a:spcPct val="100000"/>
              </a:lnSpc>
              <a:defRPr sz="8598">
                <a:solidFill>
                  <a:schemeClr val="tx2"/>
                </a:solidFill>
              </a:defRPr>
            </a:lvl1pPr>
          </a:lstStyle>
          <a:p>
            <a:r>
              <a:rPr lang="en-US"/>
              <a:t>Click to edit Master title style</a:t>
            </a:r>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4"/>
            <a:ext cx="11049000" cy="12574588"/>
          </a:xfrm>
          <a:solidFill>
            <a:srgbClr val="E0E0E0"/>
          </a:solidFill>
        </p:spPr>
        <p:txBody>
          <a:bodyPr anchor="ctr"/>
          <a:lstStyle>
            <a:lvl1pPr algn="ctr">
              <a:defRPr>
                <a:solidFill>
                  <a:schemeClr val="accent5"/>
                </a:solidFill>
              </a:defRPr>
            </a:lvl1pPr>
          </a:lstStyle>
          <a:p>
            <a:r>
              <a:rPr lang="en-US"/>
              <a:t>Place imagery here</a:t>
            </a:r>
          </a:p>
        </p:txBody>
      </p:sp>
      <p:pic>
        <p:nvPicPr>
          <p:cNvPr id="9" name="Picture 8" descr="IBM 8-bar logo">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2" y="12526964"/>
            <a:ext cx="1638299" cy="609600"/>
          </a:xfrm>
          <a:prstGeom prst="rect">
            <a:avLst/>
          </a:prstGeom>
        </p:spPr>
      </p:pic>
    </p:spTree>
    <p:extLst>
      <p:ext uri="{BB962C8B-B14F-4D97-AF65-F5344CB8AC3E}">
        <p14:creationId xmlns:p14="http://schemas.microsoft.com/office/powerpoint/2010/main" val="3950731647"/>
      </p:ext>
    </p:extLst>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3"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1527048"/>
            <a:ext cx="10099675" cy="9337676"/>
          </a:xfrm>
        </p:spPr>
        <p:txBody>
          <a:bodyPr/>
          <a:lstStyle>
            <a:lvl1pPr>
              <a:lnSpc>
                <a:spcPct val="100000"/>
              </a:lnSpc>
              <a:defRPr sz="8598">
                <a:solidFill>
                  <a:schemeClr val="tx2"/>
                </a:solidFill>
              </a:defRPr>
            </a:lvl1pPr>
          </a:lstStyle>
          <a:p>
            <a:r>
              <a:rPr lang="en-US"/>
              <a:t>Click to edit Master title style</a:t>
            </a:r>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4"/>
            <a:ext cx="11049000" cy="12574588"/>
          </a:xfrm>
          <a:solidFill>
            <a:srgbClr val="E0E0E0"/>
          </a:solidFill>
        </p:spPr>
        <p:txBody>
          <a:bodyPr anchor="ctr"/>
          <a:lstStyle>
            <a:lvl1pPr algn="ctr">
              <a:defRPr>
                <a:solidFill>
                  <a:schemeClr val="accent5"/>
                </a:solidFill>
              </a:defRPr>
            </a:lvl1pPr>
          </a:lstStyle>
          <a:p>
            <a:r>
              <a:rPr lang="en-US"/>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2" y="12526964"/>
            <a:ext cx="1638299" cy="609600"/>
          </a:xfrm>
          <a:prstGeom prst="rect">
            <a:avLst/>
          </a:prstGeom>
        </p:spPr>
      </p:pic>
    </p:spTree>
    <p:extLst>
      <p:ext uri="{BB962C8B-B14F-4D97-AF65-F5344CB8AC3E}">
        <p14:creationId xmlns:p14="http://schemas.microsoft.com/office/powerpoint/2010/main" val="1820177763"/>
      </p:ext>
    </p:extLst>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4956175" cy="4573588"/>
          </a:xfrm>
        </p:spPr>
        <p:txBody>
          <a:bodyPr/>
          <a:lstStyle>
            <a:lvl1pPr>
              <a:lnSpc>
                <a:spcPct val="100000"/>
              </a:lnSpc>
              <a:defRPr sz="6398">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4"/>
            <a:ext cx="4953001" cy="11431588"/>
          </a:xfrm>
        </p:spPr>
        <p:txBody>
          <a:bodyPr/>
          <a:lstStyle>
            <a:lvl1pPr defTabSz="1161056">
              <a:spcBef>
                <a:spcPts val="0"/>
              </a:spcBef>
              <a:defRPr>
                <a:solidFill>
                  <a:schemeClr val="tx1"/>
                </a:solidFill>
              </a:defRPr>
            </a:lvl1pPr>
            <a:lvl2pPr defTabSz="1161056">
              <a:spcBef>
                <a:spcPts val="0"/>
              </a:spcBef>
              <a:defRPr>
                <a:solidFill>
                  <a:schemeClr val="tx1"/>
                </a:solidFill>
              </a:defRPr>
            </a:lvl2pPr>
            <a:lvl3pPr defTabSz="1161056">
              <a:spcBef>
                <a:spcPts val="0"/>
              </a:spcBef>
              <a:defRPr>
                <a:solidFill>
                  <a:schemeClr val="tx1"/>
                </a:solidFill>
              </a:defRPr>
            </a:lvl3pPr>
            <a:lvl4pPr defTabSz="1161056">
              <a:spcBef>
                <a:spcPts val="0"/>
              </a:spcBef>
              <a:defRPr>
                <a:solidFill>
                  <a:schemeClr val="tx1"/>
                </a:solidFill>
              </a:defRPr>
            </a:lvl4pPr>
            <a:lvl5pPr defTabSz="116105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6" y="569914"/>
            <a:ext cx="4949824" cy="11431588"/>
          </a:xfrm>
        </p:spPr>
        <p:txBody>
          <a:bodyPr/>
          <a:lstStyle>
            <a:lvl1pPr defTabSz="1161056">
              <a:spcBef>
                <a:spcPts val="0"/>
              </a:spcBef>
              <a:defRPr>
                <a:solidFill>
                  <a:schemeClr val="tx1"/>
                </a:solidFill>
              </a:defRPr>
            </a:lvl1pPr>
            <a:lvl2pPr defTabSz="1161056">
              <a:spcBef>
                <a:spcPts val="0"/>
              </a:spcBef>
              <a:defRPr>
                <a:solidFill>
                  <a:schemeClr val="tx1"/>
                </a:solidFill>
              </a:defRPr>
            </a:lvl2pPr>
            <a:lvl3pPr defTabSz="1161056">
              <a:spcBef>
                <a:spcPts val="0"/>
              </a:spcBef>
              <a:defRPr>
                <a:solidFill>
                  <a:schemeClr val="tx1"/>
                </a:solidFill>
              </a:defRPr>
            </a:lvl3pPr>
            <a:lvl4pPr defTabSz="1161056">
              <a:spcBef>
                <a:spcPts val="0"/>
              </a:spcBef>
              <a:defRPr>
                <a:solidFill>
                  <a:schemeClr val="tx1"/>
                </a:solidFill>
              </a:defRPr>
            </a:lvl4pPr>
            <a:lvl5pPr defTabSz="116105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5" y="12804236"/>
            <a:ext cx="4956175" cy="381000"/>
          </a:xfrm>
        </p:spPr>
        <p:txBody>
          <a:bodyPr/>
          <a:lstStyle/>
          <a:p>
            <a:endParaRPr lang="en-US"/>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231247755"/>
      </p:ext>
    </p:extLst>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2859088"/>
          </a:xfrm>
        </p:spPr>
        <p:txBody>
          <a:bodyPr rIns="457200"/>
          <a:lstStyle>
            <a:lvl1pPr>
              <a:lnSpc>
                <a:spcPct val="100000"/>
              </a:lnSpc>
              <a:defRPr sz="6398">
                <a:solidFill>
                  <a:schemeClr val="tx2"/>
                </a:solidFill>
              </a:defRPr>
            </a:lvl1pPr>
          </a:lstStyle>
          <a:p>
            <a:r>
              <a:rPr lang="en-US"/>
              <a:t>Click to edit Master title style</a:t>
            </a:r>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5" y="12804236"/>
            <a:ext cx="4956175" cy="381000"/>
          </a:xfrm>
        </p:spPr>
        <p:txBody>
          <a:bodyPr/>
          <a:lstStyle/>
          <a:p>
            <a:endParaRPr lang="en-US"/>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99424374"/>
      </p:ext>
    </p:extLst>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6" y="420624"/>
            <a:ext cx="17141826" cy="8191500"/>
          </a:xfrm>
        </p:spPr>
        <p:txBody>
          <a:bodyPr/>
          <a:lstStyle>
            <a:lvl1pPr>
              <a:defRPr sz="17196" b="0" i="0">
                <a:solidFill>
                  <a:schemeClr val="tx2"/>
                </a:solidFill>
                <a:latin typeface="IBM Plex Sans ExtLt" panose="020B0303050203000203" pitchFamily="34" charset="0"/>
              </a:defRPr>
            </a:lvl1pPr>
          </a:lstStyle>
          <a:p>
            <a:r>
              <a:rPr lang="en-US"/>
              <a:t>Click to edit Master title style</a:t>
            </a:r>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5" y="12804236"/>
            <a:ext cx="4956175" cy="381000"/>
          </a:xfrm>
        </p:spPr>
        <p:txBody>
          <a:bodyPr/>
          <a:lstStyle/>
          <a:p>
            <a:endParaRPr lang="en-US"/>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617437758"/>
      </p:ext>
    </p:extLst>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3" y="384048"/>
            <a:ext cx="9909174" cy="2859088"/>
          </a:xfrm>
        </p:spPr>
        <p:txBody>
          <a:bodyPr/>
          <a:lstStyle>
            <a:lvl1pPr>
              <a:lnSpc>
                <a:spcPct val="100000"/>
              </a:lnSpc>
              <a:defRPr sz="6398">
                <a:solidFill>
                  <a:schemeClr val="tx2"/>
                </a:solidFill>
              </a:defRPr>
            </a:lvl1pPr>
          </a:lstStyle>
          <a:p>
            <a:r>
              <a:rPr lang="en-US"/>
              <a:t>Click to edit Master title style</a:t>
            </a:r>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4" cy="8574088"/>
          </a:xfrm>
        </p:spPr>
        <p:txBody>
          <a:bodyPr/>
          <a:lstStyle>
            <a:lvl1pPr>
              <a:lnSpc>
                <a:spcPct val="100000"/>
              </a:lnSpc>
              <a:spcBef>
                <a:spcPts val="0"/>
              </a:spcBef>
              <a:defRPr sz="6398">
                <a:solidFill>
                  <a:schemeClr val="tx2"/>
                </a:solidFill>
              </a:defRPr>
            </a:lvl1pPr>
            <a:lvl2pPr marL="585098" indent="-585098">
              <a:lnSpc>
                <a:spcPct val="100000"/>
              </a:lnSpc>
              <a:spcBef>
                <a:spcPts val="0"/>
              </a:spcBef>
              <a:defRPr sz="6398">
                <a:solidFill>
                  <a:schemeClr val="tx2"/>
                </a:solidFill>
              </a:defRPr>
            </a:lvl2pPr>
            <a:lvl3pPr marL="1097060" indent="-585098">
              <a:lnSpc>
                <a:spcPct val="100000"/>
              </a:lnSpc>
              <a:spcBef>
                <a:spcPts val="0"/>
              </a:spcBef>
              <a:defRPr sz="6398">
                <a:solidFill>
                  <a:schemeClr val="tx2"/>
                </a:solidFill>
              </a:defRPr>
            </a:lvl3pPr>
            <a:lvl4pPr marL="1755296">
              <a:lnSpc>
                <a:spcPct val="100000"/>
              </a:lnSpc>
              <a:spcBef>
                <a:spcPts val="0"/>
              </a:spcBef>
              <a:defRPr sz="6398">
                <a:solidFill>
                  <a:schemeClr val="tx2"/>
                </a:solidFill>
              </a:defRPr>
            </a:lvl4pPr>
            <a:lvl5pPr>
              <a:lnSpc>
                <a:spcPct val="100000"/>
              </a:lnSpc>
              <a:spcBef>
                <a:spcPts val="0"/>
              </a:spcBef>
              <a:defRPr sz="639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5" y="12804236"/>
            <a:ext cx="4956175" cy="381000"/>
          </a:xfrm>
        </p:spPr>
        <p:txBody>
          <a:bodyPr/>
          <a:lstStyle/>
          <a:p>
            <a:endParaRPr lang="en-US"/>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75179636"/>
      </p:ext>
    </p:extLst>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1" cy="9717088"/>
          </a:xfrm>
        </p:spPr>
        <p:txBody>
          <a:bodyPr/>
          <a:lstStyle>
            <a:lvl1pPr>
              <a:lnSpc>
                <a:spcPct val="100000"/>
              </a:lnSpc>
              <a:defRPr sz="8598">
                <a:solidFill>
                  <a:schemeClr val="tx2"/>
                </a:solidFill>
              </a:defRPr>
            </a:lvl1pPr>
          </a:lstStyle>
          <a:p>
            <a:r>
              <a:rPr lang="en-US"/>
              <a:t>Click to edit Master title style</a:t>
            </a:r>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5" y="12804236"/>
            <a:ext cx="4956175" cy="381000"/>
          </a:xfrm>
        </p:spPr>
        <p:txBody>
          <a:bodyPr/>
          <a:lstStyle/>
          <a:p>
            <a:endParaRPr lang="en-US"/>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06294243"/>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4" y="576072"/>
            <a:ext cx="7623174" cy="6288088"/>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9" cy="3543300"/>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p:nvPr userDrawn="1"/>
        </p:nvCxnSpPr>
        <p:spPr bwMode="auto">
          <a:xfrm>
            <a:off x="12193588"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8"/>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1" y="9296400"/>
            <a:ext cx="11049000" cy="3543300"/>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a:t>+00%</a:t>
            </a:r>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5" y="12804236"/>
            <a:ext cx="4956175" cy="381000"/>
          </a:xfrm>
        </p:spPr>
        <p:txBody>
          <a:bodyPr/>
          <a:lstStyle/>
          <a:p>
            <a:endParaRPr lang="en-US"/>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775015728"/>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3" name="Footer Placeholder 3">
            <a:extLst>
              <a:ext uri="{FF2B5EF4-FFF2-40B4-BE49-F238E27FC236}">
                <a16:creationId xmlns:a16="http://schemas.microsoft.com/office/drawing/2014/main" id="{949EB6B2-A4A6-F162-D0FE-417694FC70FD}"/>
              </a:ext>
            </a:extLst>
          </p:cNvPr>
          <p:cNvSpPr>
            <a:spLocks noGrp="1"/>
          </p:cNvSpPr>
          <p:nvPr>
            <p:ph type="ftr" sz="quarter" idx="18"/>
          </p:nvPr>
        </p:nvSpPr>
        <p:spPr>
          <a:xfrm>
            <a:off x="576000" y="12816000"/>
            <a:ext cx="4943476" cy="381000"/>
          </a:xfrm>
        </p:spPr>
        <p:txBody>
          <a:bodyPr/>
          <a:lstStyle/>
          <a:p>
            <a:endParaRPr lang="en-US"/>
          </a:p>
        </p:txBody>
      </p:sp>
      <p:sp>
        <p:nvSpPr>
          <p:cNvPr id="6" name="Slide Number">
            <a:extLst>
              <a:ext uri="{FF2B5EF4-FFF2-40B4-BE49-F238E27FC236}">
                <a16:creationId xmlns:a16="http://schemas.microsoft.com/office/drawing/2014/main" id="{4DAC6A96-E5C9-E8BD-2383-926167440939}"/>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9" name="Text Placeholder 8">
            <a:extLst>
              <a:ext uri="{FF2B5EF4-FFF2-40B4-BE49-F238E27FC236}">
                <a16:creationId xmlns:a16="http://schemas.microsoft.com/office/drawing/2014/main" id="{E0CC16BE-B09A-0C84-8A0B-5FE3F85FB19B}"/>
              </a:ext>
            </a:extLst>
          </p:cNvPr>
          <p:cNvSpPr>
            <a:spLocks noGrp="1"/>
          </p:cNvSpPr>
          <p:nvPr>
            <p:ph type="body" sz="quarter" idx="19"/>
          </p:nvPr>
        </p:nvSpPr>
        <p:spPr>
          <a:xfrm>
            <a:off x="576000" y="309600"/>
            <a:ext cx="14649450" cy="10356265"/>
          </a:xfrm>
        </p:spPr>
        <p:txBody>
          <a:bodyPr/>
          <a:lstStyle>
            <a:lvl1pPr>
              <a:lnSpc>
                <a:spcPct val="100000"/>
              </a:lnSpc>
              <a:defRPr sz="8400"/>
            </a:lvl1pPr>
          </a:lstStyle>
          <a:p>
            <a:pPr lvl="0"/>
            <a:r>
              <a:rPr lang="en-US"/>
              <a:t>Click to edit Master text styles</a:t>
            </a:r>
          </a:p>
        </p:txBody>
      </p:sp>
    </p:spTree>
    <p:extLst>
      <p:ext uri="{BB962C8B-B14F-4D97-AF65-F5344CB8AC3E}">
        <p14:creationId xmlns:p14="http://schemas.microsoft.com/office/powerpoint/2010/main" val="1471603199"/>
      </p:ext>
    </p:extLst>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2"/>
            <a:ext cx="4949824" cy="2859088"/>
          </a:xfrm>
        </p:spPr>
        <p:txBody>
          <a:bodyPr/>
          <a:lstStyle>
            <a:lvl1pPr>
              <a:lnSpc>
                <a:spcPct val="110000"/>
              </a:lnSpc>
              <a:defRPr sz="3600">
                <a:solidFill>
                  <a:schemeClr val="tx2"/>
                </a:solidFill>
              </a:defRPr>
            </a:lvl1pPr>
          </a:lstStyle>
          <a:p>
            <a:r>
              <a:rPr lang="en-US"/>
              <a:t>Click to edit Master title style</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2998">
                <a:solidFill>
                  <a:schemeClr val="accent1"/>
                </a:solidFill>
              </a:defRPr>
            </a:lvl1pPr>
            <a:lvl2pPr marL="0" indent="0">
              <a:buNone/>
              <a:defRPr/>
            </a:lvl2pPr>
          </a:lstStyle>
          <a:p>
            <a:pPr lvl="0"/>
            <a:r>
              <a:rPr lang="en-US"/>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5" y="426482"/>
            <a:ext cx="4949824" cy="1906588"/>
          </a:xfrm>
        </p:spPr>
        <p:txBody>
          <a:bodyPr/>
          <a:lstStyle>
            <a:lvl1pPr>
              <a:lnSpc>
                <a:spcPct val="90000"/>
              </a:lnSpc>
              <a:defRPr sz="12998">
                <a:solidFill>
                  <a:schemeClr val="accent1"/>
                </a:solidFill>
              </a:defRPr>
            </a:lvl1pPr>
          </a:lstStyle>
          <a:p>
            <a:pPr lvl="0"/>
            <a:r>
              <a:rPr lang="en-US"/>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5"/>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2" y="429655"/>
            <a:ext cx="4949824" cy="1903414"/>
          </a:xfrm>
        </p:spPr>
        <p:txBody>
          <a:bodyPr/>
          <a:lstStyle>
            <a:lvl1pPr>
              <a:lnSpc>
                <a:spcPct val="90000"/>
              </a:lnSpc>
              <a:defRPr sz="12998">
                <a:solidFill>
                  <a:schemeClr val="accent1"/>
                </a:solidFill>
              </a:defRPr>
            </a:lvl1pPr>
          </a:lstStyle>
          <a:p>
            <a:pPr lvl="0"/>
            <a:r>
              <a:rPr lang="en-US"/>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499" y="2333069"/>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5" y="12804236"/>
            <a:ext cx="4956175" cy="381000"/>
          </a:xfrm>
        </p:spPr>
        <p:txBody>
          <a:bodyPr/>
          <a:lstStyle/>
          <a:p>
            <a:endParaRPr lang="en-US"/>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75566383"/>
      </p:ext>
    </p:extLst>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4" cy="5335588"/>
          </a:xfrm>
        </p:spPr>
        <p:txBody>
          <a:bodyPr/>
          <a:lstStyle>
            <a:lvl1pPr>
              <a:lnSpc>
                <a:spcPct val="100000"/>
              </a:lnSpc>
              <a:defRPr sz="8598">
                <a:solidFill>
                  <a:schemeClr val="accent1"/>
                </a:solidFill>
              </a:defRPr>
            </a:lvl1pPr>
          </a:lstStyle>
          <a:p>
            <a:r>
              <a:rPr lang="en-US"/>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1" y="402336"/>
            <a:ext cx="11049000" cy="5335588"/>
          </a:xfrm>
        </p:spPr>
        <p:txBody>
          <a:bodyPr/>
          <a:lstStyle>
            <a:lvl1pPr>
              <a:lnSpc>
                <a:spcPct val="100000"/>
              </a:lnSpc>
              <a:spcBef>
                <a:spcPts val="0"/>
              </a:spcBef>
              <a:defRPr sz="8598">
                <a:solidFill>
                  <a:schemeClr val="tx1"/>
                </a:solidFill>
              </a:defRPr>
            </a:lvl1pPr>
            <a:lvl2pPr marL="786226" indent="-786226">
              <a:lnSpc>
                <a:spcPct val="100000"/>
              </a:lnSpc>
              <a:spcBef>
                <a:spcPts val="0"/>
              </a:spcBef>
              <a:defRPr sz="8598">
                <a:solidFill>
                  <a:schemeClr val="tx1"/>
                </a:solidFill>
              </a:defRPr>
            </a:lvl2pPr>
            <a:lvl3pPr marL="1499316" indent="-786226">
              <a:lnSpc>
                <a:spcPct val="100000"/>
              </a:lnSpc>
              <a:spcBef>
                <a:spcPts val="0"/>
              </a:spcBef>
              <a:defRPr sz="8598">
                <a:solidFill>
                  <a:schemeClr val="tx1"/>
                </a:solidFill>
              </a:defRPr>
            </a:lvl3pPr>
            <a:lvl4pPr marL="2285542" indent="-78622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4" cy="5334000"/>
          </a:xfrm>
        </p:spPr>
        <p:txBody>
          <a:bodyPr/>
          <a:lstStyle>
            <a:lvl1pPr>
              <a:lnSpc>
                <a:spcPct val="100000"/>
              </a:lnSpc>
              <a:defRPr sz="8598">
                <a:solidFill>
                  <a:schemeClr val="accent1"/>
                </a:solidFill>
              </a:defRPr>
            </a:lvl1pPr>
            <a:lvl2pPr>
              <a:lnSpc>
                <a:spcPct val="100000"/>
              </a:lnSpc>
              <a:defRPr sz="8598">
                <a:solidFill>
                  <a:schemeClr val="accent1"/>
                </a:solidFill>
              </a:defRPr>
            </a:lvl2pPr>
            <a:lvl3pPr>
              <a:lnSpc>
                <a:spcPct val="100000"/>
              </a:lnSpc>
              <a:defRPr sz="8598">
                <a:solidFill>
                  <a:schemeClr val="accent1"/>
                </a:solidFill>
              </a:defRPr>
            </a:lvl3pPr>
            <a:lvl4pPr>
              <a:lnSpc>
                <a:spcPct val="100000"/>
              </a:lnSpc>
              <a:defRPr sz="8598">
                <a:solidFill>
                  <a:schemeClr val="accent1"/>
                </a:solidFill>
              </a:defRPr>
            </a:lvl4pPr>
            <a:lvl5pPr>
              <a:lnSpc>
                <a:spcPct val="100000"/>
              </a:lnSpc>
              <a:defRPr sz="8598">
                <a:solidFill>
                  <a:schemeClr val="accent1"/>
                </a:solidFill>
              </a:defRPr>
            </a:lvl5pPr>
          </a:lstStyle>
          <a:p>
            <a:pPr lvl="0"/>
            <a:r>
              <a:rPr lang="en-US"/>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1" y="6477000"/>
            <a:ext cx="11049000" cy="5334000"/>
          </a:xfrm>
        </p:spPr>
        <p:txBody>
          <a:bodyPr/>
          <a:lstStyle>
            <a:lvl1pPr>
              <a:lnSpc>
                <a:spcPct val="100000"/>
              </a:lnSpc>
              <a:spcBef>
                <a:spcPts val="0"/>
              </a:spcBef>
              <a:defRPr sz="8598">
                <a:solidFill>
                  <a:schemeClr val="tx1"/>
                </a:solidFill>
              </a:defRPr>
            </a:lvl1pPr>
            <a:lvl2pPr marL="786226" indent="-786226">
              <a:lnSpc>
                <a:spcPct val="100000"/>
              </a:lnSpc>
              <a:spcBef>
                <a:spcPts val="0"/>
              </a:spcBef>
              <a:defRPr sz="8598">
                <a:solidFill>
                  <a:schemeClr val="tx1"/>
                </a:solidFill>
              </a:defRPr>
            </a:lvl2pPr>
            <a:lvl3pPr marL="1499316" indent="-786226">
              <a:lnSpc>
                <a:spcPct val="100000"/>
              </a:lnSpc>
              <a:spcBef>
                <a:spcPts val="0"/>
              </a:spcBef>
              <a:defRPr sz="8598">
                <a:solidFill>
                  <a:schemeClr val="tx1"/>
                </a:solidFill>
              </a:defRPr>
            </a:lvl3pPr>
            <a:lvl4pPr marL="2285542" indent="-78622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5" y="12804236"/>
            <a:ext cx="4956175" cy="381000"/>
          </a:xfrm>
        </p:spPr>
        <p:txBody>
          <a:bodyPr/>
          <a:lstStyle/>
          <a:p>
            <a:endParaRPr lang="en-US"/>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00505663"/>
      </p:ext>
    </p:extLst>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2"/>
            <a:ext cx="4949824" cy="2859088"/>
          </a:xfrm>
        </p:spPr>
        <p:txBody>
          <a:bodyPr/>
          <a:lstStyle>
            <a:lvl1pPr>
              <a:lnSpc>
                <a:spcPct val="110000"/>
              </a:lnSpc>
              <a:defRPr sz="3600">
                <a:solidFill>
                  <a:schemeClr val="tx2"/>
                </a:solidFill>
              </a:defRPr>
            </a:lvl1pPr>
          </a:lstStyle>
          <a:p>
            <a:r>
              <a:rPr lang="en-US"/>
              <a:t>Click to edit Master title style</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2998">
                <a:solidFill>
                  <a:schemeClr val="accent1"/>
                </a:solidFill>
              </a:defRPr>
            </a:lvl1pPr>
            <a:lvl2pPr marL="0" indent="0">
              <a:buNone/>
              <a:defRPr/>
            </a:lvl2pPr>
          </a:lstStyle>
          <a:p>
            <a:r>
              <a:rPr lang="en-US"/>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3"/>
            <a:ext cx="4951413" cy="2857506"/>
          </a:xfrm>
        </p:spPr>
        <p:txBody>
          <a:bodyPr/>
          <a:lstStyle>
            <a:lvl1pPr>
              <a:lnSpc>
                <a:spcPct val="90000"/>
              </a:lnSpc>
              <a:defRPr sz="12998">
                <a:solidFill>
                  <a:schemeClr val="accent1"/>
                </a:solidFill>
              </a:defRPr>
            </a:lvl1pPr>
          </a:lstStyle>
          <a:p>
            <a:r>
              <a:rPr lang="en-US"/>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3" y="8403337"/>
            <a:ext cx="4951411" cy="2857506"/>
          </a:xfrm>
        </p:spPr>
        <p:txBody>
          <a:bodyPr/>
          <a:lstStyle>
            <a:lvl1pPr>
              <a:lnSpc>
                <a:spcPct val="90000"/>
              </a:lnSpc>
              <a:defRPr sz="12998">
                <a:solidFill>
                  <a:schemeClr val="accent1"/>
                </a:solidFill>
              </a:defRPr>
            </a:lvl1pPr>
          </a:lstStyle>
          <a:p>
            <a:r>
              <a:rPr lang="en-US"/>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5" y="12804236"/>
            <a:ext cx="4956175" cy="381000"/>
          </a:xfrm>
        </p:spPr>
        <p:txBody>
          <a:bodyPr/>
          <a:lstStyle/>
          <a:p>
            <a:endParaRPr lang="en-US"/>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49240376"/>
      </p:ext>
    </p:extLst>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4"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5" y="12804236"/>
            <a:ext cx="4956175" cy="381000"/>
          </a:xfrm>
        </p:spPr>
        <p:txBody>
          <a:bodyPr/>
          <a:lstStyle/>
          <a:p>
            <a:endParaRPr lang="en-US"/>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227146019"/>
      </p:ext>
    </p:extLst>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1" name="Straight Connector 20" descr="Vertical column divider">
            <a:extLst>
              <a:ext uri="{FF2B5EF4-FFF2-40B4-BE49-F238E27FC236}">
                <a16:creationId xmlns:a16="http://schemas.microsoft.com/office/drawing/2014/main" id="{CDB8CB8D-C4DB-E357-4948-59CD6A18A9DC}"/>
              </a:ext>
            </a:extLst>
          </p:cNvPr>
          <p:cNvCxnSpPr/>
          <p:nvPr userDrawn="1"/>
        </p:nvCxnSpPr>
        <p:spPr bwMode="auto">
          <a:xfrm>
            <a:off x="12188953"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2" name="Straight Connector 21" descr="Vertical column divider">
            <a:extLst>
              <a:ext uri="{FF2B5EF4-FFF2-40B4-BE49-F238E27FC236}">
                <a16:creationId xmlns:a16="http://schemas.microsoft.com/office/drawing/2014/main" id="{8B5887E5-28C4-AA99-EBD5-E34B88F46F25}"/>
              </a:ext>
            </a:extLst>
          </p:cNvPr>
          <p:cNvCxnSpPr/>
          <p:nvPr userDrawn="1"/>
        </p:nvCxnSpPr>
        <p:spPr bwMode="auto">
          <a:xfrm>
            <a:off x="18288001"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5" y="12804236"/>
            <a:ext cx="4956175" cy="381000"/>
          </a:xfrm>
        </p:spPr>
        <p:txBody>
          <a:bodyPr/>
          <a:lstStyle/>
          <a:p>
            <a:endParaRPr lang="en-US"/>
          </a:p>
        </p:txBody>
      </p: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880531796"/>
      </p:ext>
    </p:extLst>
  </p:cSld>
  <p:clrMapOvr>
    <a:masterClrMapping/>
  </p:clrMapOvr>
  <p:transition spd="med"/>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5" y="12804236"/>
            <a:ext cx="4956175" cy="381000"/>
          </a:xfrm>
        </p:spPr>
        <p:txBody>
          <a:bodyPr/>
          <a:lstStyle/>
          <a:p>
            <a:endParaRPr lang="en-US"/>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681485128"/>
      </p:ext>
    </p:extLst>
  </p:cSld>
  <p:clrMapOvr>
    <a:masterClrMapping/>
  </p:clrMapOvr>
  <p:transition spd="med"/>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3" y="576072"/>
            <a:ext cx="4949824" cy="2097088"/>
          </a:xfrm>
        </p:spPr>
        <p:txBody>
          <a:bodyPr/>
          <a:lstStyle>
            <a:lvl1pPr>
              <a:lnSpc>
                <a:spcPct val="110000"/>
              </a:lnSpc>
              <a:defRPr sz="24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4"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1" y="576072"/>
            <a:ext cx="1216152" cy="1216152"/>
          </a:xfrm>
        </p:spPr>
        <p:txBody>
          <a:bodyPr anchor="ctr"/>
          <a:lstStyle>
            <a:lvl1pPr algn="ctr">
              <a:defRPr sz="1600">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5" y="576072"/>
            <a:ext cx="1216152" cy="1216152"/>
          </a:xfrm>
        </p:spPr>
        <p:txBody>
          <a:bodyPr anchor="ctr"/>
          <a:lstStyle>
            <a:lvl1pPr algn="ctr">
              <a:defRPr sz="1600">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2" y="3429000"/>
            <a:ext cx="494211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4D829559-0A72-8826-E06A-C6CCD39750A4}"/>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1" y="576072"/>
            <a:ext cx="1216152" cy="1216152"/>
          </a:xfrm>
        </p:spPr>
        <p:txBody>
          <a:bodyPr anchor="ctr"/>
          <a:lstStyle>
            <a:lvl1pPr algn="ctr">
              <a:defRPr sz="1600">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2" y="3429000"/>
            <a:ext cx="495299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75488414"/>
      </p:ext>
    </p:extLst>
  </p:cSld>
  <p:clrMapOvr>
    <a:masterClrMapping/>
  </p:clrMapOvr>
  <p:transition spd="med"/>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8"/>
            <a:ext cx="4949824" cy="1141412"/>
          </a:xfrm>
        </p:spPr>
        <p:txBody>
          <a:bodyPr/>
          <a:lstStyle>
            <a:lvl1pPr>
              <a:lnSpc>
                <a:spcPct val="100000"/>
              </a:lnSpc>
              <a:defRPr sz="6398">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7" y="384048"/>
            <a:ext cx="4956175" cy="1141412"/>
          </a:xfrm>
        </p:spPr>
        <p:txBody>
          <a:bodyPr/>
          <a:lstStyle>
            <a:lvl1pPr>
              <a:lnSpc>
                <a:spcPct val="100000"/>
              </a:lnSpc>
              <a:spcBef>
                <a:spcPts val="0"/>
              </a:spcBef>
              <a:defRPr sz="6398">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1"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838312979"/>
      </p:ext>
    </p:extLst>
  </p:cSld>
  <p:clrMapOvr>
    <a:masterClrMapping/>
  </p:clrMapOvr>
  <p:transition spd="med"/>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576072"/>
            <a:ext cx="7424927" cy="1906588"/>
          </a:xfrm>
        </p:spPr>
        <p:txBody>
          <a:bodyPr/>
          <a:lstStyle>
            <a:lvl1pPr>
              <a:lnSpc>
                <a:spcPct val="110000"/>
              </a:lnSpc>
              <a:defRPr sz="3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3"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1"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234551275"/>
      </p:ext>
    </p:extLst>
  </p:cSld>
  <p:clrMapOvr>
    <a:masterClrMapping/>
  </p:clrMapOvr>
  <p:transition spd="med"/>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4" y="384048"/>
            <a:ext cx="11045824" cy="4573588"/>
          </a:xfrm>
        </p:spPr>
        <p:txBody>
          <a:bodyPr rIns="457200"/>
          <a:lstStyle>
            <a:lvl1pPr>
              <a:lnSpc>
                <a:spcPct val="100000"/>
              </a:lnSpc>
              <a:defRPr>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9" y="576072"/>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6158962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00" y="576072"/>
            <a:ext cx="7623175" cy="7043928"/>
          </a:xfrm>
        </p:spPr>
        <p:txBody>
          <a:bodyPr/>
          <a:lstStyle>
            <a:lvl1pPr>
              <a:lnSpc>
                <a:spcPct val="100000"/>
              </a:lnSpc>
              <a:spcBef>
                <a:spcPts val="0"/>
              </a:spcBef>
              <a:defRPr sz="4200">
                <a:solidFill>
                  <a:schemeClr val="tx1"/>
                </a:solidFill>
              </a:defRPr>
            </a:lvl1pPr>
            <a:lvl2pPr marL="402336" indent="-402336">
              <a:lnSpc>
                <a:spcPct val="100000"/>
              </a:lnSpc>
              <a:spcBef>
                <a:spcPts val="0"/>
              </a:spcBef>
              <a:defRPr sz="4200">
                <a:solidFill>
                  <a:schemeClr val="tx1"/>
                </a:solidFill>
              </a:defRPr>
            </a:lvl2pPr>
            <a:lvl3pPr marL="804672" indent="-402336">
              <a:lnSpc>
                <a:spcPct val="100000"/>
              </a:lnSpc>
              <a:spcBef>
                <a:spcPts val="0"/>
              </a:spcBef>
              <a:defRPr sz="4200">
                <a:solidFill>
                  <a:schemeClr val="tx1"/>
                </a:solidFill>
              </a:defRPr>
            </a:lvl3pPr>
            <a:lvl4pPr marL="1115568" indent="-402336">
              <a:lnSpc>
                <a:spcPct val="100000"/>
              </a:lnSpc>
              <a:spcBef>
                <a:spcPts val="0"/>
              </a:spcBef>
              <a:defRPr sz="42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00" y="9628222"/>
            <a:ext cx="11050588" cy="3353065"/>
          </a:xfrm>
        </p:spPr>
        <p:txBody>
          <a:bodyPr anchor="b"/>
          <a:lstStyle>
            <a:lvl1pPr>
              <a:lnSpc>
                <a:spcPct val="90000"/>
              </a:lnSpc>
              <a:spcBef>
                <a:spcPts val="0"/>
              </a:spcBef>
              <a:defRPr sz="25200" b="0" i="0">
                <a:solidFill>
                  <a:schemeClr val="accent1"/>
                </a:solidFill>
                <a:latin typeface="IBM Plex Sans ExtLt" panose="020B0303050203000203" pitchFamily="34" charset="0"/>
              </a:defRPr>
            </a:lvl1pPr>
          </a:lstStyle>
          <a:p>
            <a:r>
              <a:rPr lang="en-US"/>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a:cxnSpLocks/>
          </p:cNvCxnSpPr>
          <p:nvPr userDrawn="1"/>
        </p:nvCxnSpPr>
        <p:spPr bwMode="auto">
          <a:xfrm>
            <a:off x="12193587" y="569913"/>
            <a:ext cx="0" cy="1162526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80000" y="576072"/>
            <a:ext cx="7620000" cy="7043928"/>
          </a:xfrm>
        </p:spPr>
        <p:txBody>
          <a:bodyPr/>
          <a:lstStyle>
            <a:lvl1pPr>
              <a:lnSpc>
                <a:spcPct val="100000"/>
              </a:lnSpc>
              <a:spcBef>
                <a:spcPts val="0"/>
              </a:spcBef>
              <a:defRPr sz="4200">
                <a:solidFill>
                  <a:schemeClr val="tx1"/>
                </a:solidFill>
              </a:defRPr>
            </a:lvl1pPr>
            <a:lvl2pPr marL="402336" indent="-402336">
              <a:lnSpc>
                <a:spcPct val="100000"/>
              </a:lnSpc>
              <a:spcBef>
                <a:spcPts val="0"/>
              </a:spcBef>
              <a:defRPr sz="4200">
                <a:solidFill>
                  <a:schemeClr val="tx1"/>
                </a:solidFill>
              </a:defRPr>
            </a:lvl2pPr>
            <a:lvl3pPr marL="804672" indent="-402336">
              <a:lnSpc>
                <a:spcPct val="100000"/>
              </a:lnSpc>
              <a:spcBef>
                <a:spcPts val="0"/>
              </a:spcBef>
              <a:defRPr sz="4200">
                <a:solidFill>
                  <a:schemeClr val="tx1"/>
                </a:solidFill>
              </a:defRPr>
            </a:lvl3pPr>
            <a:lvl4pPr marL="1115568" indent="-402336">
              <a:lnSpc>
                <a:spcPct val="100000"/>
              </a:lnSpc>
              <a:spcBef>
                <a:spcPts val="0"/>
              </a:spcBef>
              <a:defRPr sz="42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80000" y="9628222"/>
            <a:ext cx="11049000" cy="3354293"/>
          </a:xfrm>
        </p:spPr>
        <p:txBody>
          <a:bodyPr anchor="b"/>
          <a:lstStyle>
            <a:lvl1pPr>
              <a:lnSpc>
                <a:spcPct val="90000"/>
              </a:lnSpc>
              <a:spcBef>
                <a:spcPts val="0"/>
              </a:spcBef>
              <a:defRPr sz="25200" b="0" i="0">
                <a:solidFill>
                  <a:schemeClr val="accent1"/>
                </a:solidFill>
                <a:latin typeface="IBM Plex Sans ExtLt" panose="020B0303050203000203" pitchFamily="34" charset="0"/>
              </a:defRPr>
            </a:lvl1pPr>
          </a:lstStyle>
          <a:p>
            <a:r>
              <a:rPr lang="en-US"/>
              <a:t>+00%</a:t>
            </a:r>
          </a:p>
        </p:txBody>
      </p:sp>
      <p:sp>
        <p:nvSpPr>
          <p:cNvPr id="2" name="Footer Placeholder 3">
            <a:extLst>
              <a:ext uri="{FF2B5EF4-FFF2-40B4-BE49-F238E27FC236}">
                <a16:creationId xmlns:a16="http://schemas.microsoft.com/office/drawing/2014/main" id="{21A64AF3-E67B-E80B-A5D3-6B3533C87F91}"/>
              </a:ext>
            </a:extLst>
          </p:cNvPr>
          <p:cNvSpPr>
            <a:spLocks noGrp="1"/>
          </p:cNvSpPr>
          <p:nvPr>
            <p:ph type="ftr" sz="quarter" idx="18"/>
          </p:nvPr>
        </p:nvSpPr>
        <p:spPr>
          <a:xfrm>
            <a:off x="576000" y="12816000"/>
            <a:ext cx="4956176" cy="381000"/>
          </a:xfrm>
        </p:spPr>
        <p:txBody>
          <a:bodyPr/>
          <a:lstStyle/>
          <a:p>
            <a:endParaRPr lang="en-US"/>
          </a:p>
        </p:txBody>
      </p:sp>
      <p:sp>
        <p:nvSpPr>
          <p:cNvPr id="5" name="Slide Number">
            <a:extLst>
              <a:ext uri="{FF2B5EF4-FFF2-40B4-BE49-F238E27FC236}">
                <a16:creationId xmlns:a16="http://schemas.microsoft.com/office/drawing/2014/main" id="{28C4F134-9B5D-407C-F525-B2FC25B7B5CD}"/>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47478196"/>
      </p:ext>
    </p:extLst>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1" y="576072"/>
            <a:ext cx="4953001" cy="4573588"/>
          </a:xfrm>
        </p:spPr>
        <p:txBody>
          <a:bodyPr/>
          <a:lstStyle>
            <a:lvl1pPr>
              <a:lnSpc>
                <a:spcPct val="100000"/>
              </a:lnSpc>
              <a:defRPr sz="3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4"/>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9" y="569914"/>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05031605"/>
      </p:ext>
    </p:extLst>
  </p:cSld>
  <p:clrMapOvr>
    <a:masterClrMapping/>
  </p:clrMapOvr>
  <p:transition spd="med"/>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384048"/>
            <a:ext cx="11039475" cy="4573588"/>
          </a:xfrm>
        </p:spPr>
        <p:txBody>
          <a:bodyPr rIns="457200"/>
          <a:lstStyle>
            <a:lvl1pPr>
              <a:lnSpc>
                <a:spcPct val="100000"/>
              </a:lnSpc>
              <a:defRPr>
                <a:solidFill>
                  <a:schemeClr val="tx2"/>
                </a:solidFill>
              </a:defRPr>
            </a:lvl1pPr>
          </a:lstStyle>
          <a:p>
            <a:r>
              <a:rPr lang="en-US"/>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4"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858961144"/>
      </p:ext>
    </p:extLst>
  </p:cSld>
  <p:clrMapOvr>
    <a:masterClrMapping/>
  </p:clrMapOvr>
  <p:transition spd="med"/>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8"/>
          </a:xfrm>
        </p:spPr>
        <p:txBody>
          <a:bodyPr rIns="0"/>
          <a:lstStyle>
            <a:lvl1pPr>
              <a:lnSpc>
                <a:spcPct val="100000"/>
              </a:lnSpc>
              <a:defRPr sz="2800">
                <a:solidFill>
                  <a:schemeClr val="tx2"/>
                </a:solidFill>
              </a:defRPr>
            </a:lvl1pPr>
          </a:lstStyle>
          <a:p>
            <a:r>
              <a:rPr lang="en-US"/>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20068395"/>
      </p:ext>
    </p:extLst>
  </p:cSld>
  <p:clrMapOvr>
    <a:masterClrMapping/>
  </p:clrMapOvr>
  <p:transition spd="med"/>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9"/>
            <a:ext cx="4949824" cy="1141414"/>
          </a:xfrm>
        </p:spPr>
        <p:txBody>
          <a:bodyPr/>
          <a:lstStyle>
            <a:lvl1pPr>
              <a:lnSpc>
                <a:spcPct val="100000"/>
              </a:lnSpc>
              <a:defRPr sz="6398">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3" y="384048"/>
            <a:ext cx="4956175" cy="1141412"/>
          </a:xfrm>
        </p:spPr>
        <p:txBody>
          <a:bodyPr/>
          <a:lstStyle>
            <a:lvl1pPr>
              <a:lnSpc>
                <a:spcPct val="100000"/>
              </a:lnSpc>
              <a:spcBef>
                <a:spcPts val="0"/>
              </a:spcBef>
              <a:defRPr sz="6398">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3" name="Straight Connector 12" descr="Vertical column divider">
            <a:extLst>
              <a:ext uri="{FF2B5EF4-FFF2-40B4-BE49-F238E27FC236}">
                <a16:creationId xmlns:a16="http://schemas.microsoft.com/office/drawing/2014/main" id="{202744BD-C7A4-D538-2E19-AA279C025A21}"/>
              </a:ext>
            </a:extLst>
          </p:cNvPr>
          <p:cNvCxnSpPr/>
          <p:nvPr userDrawn="1"/>
        </p:nvCxnSpPr>
        <p:spPr bwMode="auto">
          <a:xfrm>
            <a:off x="12188953"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1" y="576073"/>
            <a:ext cx="1216152" cy="1214462"/>
          </a:xfrm>
        </p:spPr>
        <p:txBody>
          <a:bodyPr anchor="ctr"/>
          <a:lstStyle>
            <a:lvl1pPr algn="ctr">
              <a:defRPr sz="1600">
                <a:solidFill>
                  <a:schemeClr val="tx1"/>
                </a:solidFill>
              </a:defRPr>
            </a:lvl1pPr>
          </a:lstStyle>
          <a:p>
            <a:r>
              <a:rPr lang="en-US"/>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ADCE883F-3781-7F7E-8236-8BB5CEBAD7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5" cy="1216152"/>
          </a:xfrm>
        </p:spPr>
        <p:txBody>
          <a:bodyPr anchor="ctr"/>
          <a:lstStyle>
            <a:lvl1pPr algn="ctr">
              <a:defRPr sz="1600">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a:p>
        </p:txBody>
      </p: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595620968"/>
      </p:ext>
    </p:extLst>
  </p:cSld>
  <p:clrMapOvr>
    <a:masterClrMapping/>
  </p:clrMapOvr>
  <p:transition spd="med"/>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4" y="2478024"/>
            <a:ext cx="6670674"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00A530A6-2F26-DA70-D0D9-6DD90453CEC1}"/>
              </a:ext>
              <a:ext uri="{C183D7F6-B498-43B3-948B-1728B52AA6E4}">
                <adec:decorative xmlns:adec="http://schemas.microsoft.com/office/drawing/2017/decorative" val="0"/>
              </a:ext>
            </a:extLst>
          </p:cNvPr>
          <p:cNvCxnSpPr/>
          <p:nvPr userDrawn="1"/>
        </p:nvCxnSpPr>
        <p:spPr bwMode="auto">
          <a:xfrm>
            <a:off x="12191999"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1" y="576072"/>
            <a:ext cx="1216152" cy="1216152"/>
          </a:xfrm>
        </p:spPr>
        <p:txBody>
          <a:bodyPr anchor="ctr"/>
          <a:lstStyle>
            <a:lvl1pPr algn="ctr">
              <a:defRPr sz="1600"/>
            </a:lvl1pPr>
          </a:lstStyle>
          <a:p>
            <a:r>
              <a:rPr lang="en-US"/>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2"/>
            <a:ext cx="1216152" cy="1216152"/>
          </a:xfrm>
        </p:spPr>
        <p:txBody>
          <a:bodyPr anchor="ctr"/>
          <a:lstStyle>
            <a:lvl1pPr algn="ctr">
              <a:defRPr sz="1600"/>
            </a:lvl1pPr>
          </a:lstStyle>
          <a:p>
            <a:r>
              <a:rPr lang="en-US"/>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1" y="8385048"/>
            <a:ext cx="6670676"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1" y="6477000"/>
            <a:ext cx="1216152" cy="1216152"/>
          </a:xfrm>
        </p:spPr>
        <p:txBody>
          <a:bodyPr anchor="ctr"/>
          <a:lstStyle>
            <a:lvl1pPr algn="ctr">
              <a:defRPr sz="1600"/>
            </a:lvl1pPr>
          </a:lstStyle>
          <a:p>
            <a:r>
              <a:rPr lang="en-US"/>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2" y="8382000"/>
            <a:ext cx="6667500"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a:p>
        </p:txBody>
      </p: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32656658"/>
      </p:ext>
    </p:extLst>
  </p:cSld>
  <p:clrMapOvr>
    <a:masterClrMapping/>
  </p:clrMapOvr>
  <p:transition spd="med"/>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2"/>
            <a:ext cx="4956175" cy="1141412"/>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1" y="1682496"/>
            <a:ext cx="5715000" cy="2276856"/>
          </a:xfrm>
        </p:spPr>
        <p:txBody>
          <a:bodyPr/>
          <a:lstStyle>
            <a:lvl1pPr>
              <a:lnSpc>
                <a:spcPct val="110000"/>
              </a:lnSpc>
              <a:defRPr sz="3600">
                <a:solidFill>
                  <a:schemeClr val="tx2"/>
                </a:solidFill>
              </a:defRPr>
            </a:lvl1pPr>
          </a:lstStyle>
          <a:p>
            <a:r>
              <a:rPr lang="en-US"/>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02635071"/>
      </p:ext>
    </p:extLst>
  </p:cSld>
  <p:clrMapOvr>
    <a:masterClrMapping/>
  </p:clrMapOvr>
  <p:transition spd="med"/>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2"/>
            <a:ext cx="4956175" cy="448056"/>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1527048"/>
            <a:ext cx="11044240" cy="2276856"/>
          </a:xfrm>
        </p:spPr>
        <p:txBody>
          <a:bodyPr rIns="457200"/>
          <a:lstStyle>
            <a:lvl1pPr>
              <a:lnSpc>
                <a:spcPct val="110000"/>
              </a:lnSpc>
              <a:defRPr sz="6398">
                <a:solidFill>
                  <a:schemeClr val="tx2"/>
                </a:solidFill>
              </a:defRPr>
            </a:lvl1pPr>
          </a:lstStyle>
          <a:p>
            <a:r>
              <a:rPr lang="en-US"/>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4"/>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69914"/>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40590179"/>
      </p:ext>
    </p:extLst>
  </p:cSld>
  <p:clrMapOvr>
    <a:masterClrMapping/>
  </p:clrMapOvr>
  <p:transition spd="med"/>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576072"/>
            <a:ext cx="4956175" cy="4573588"/>
          </a:xfrm>
        </p:spPr>
        <p:txBody>
          <a:bodyPr/>
          <a:lstStyle>
            <a:lvl1pPr>
              <a:lnSpc>
                <a:spcPct val="100000"/>
              </a:lnSpc>
              <a:defRPr sz="2800">
                <a:solidFill>
                  <a:schemeClr val="tx2"/>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010466332"/>
      </p:ext>
    </p:extLst>
  </p:cSld>
  <p:clrMapOvr>
    <a:masterClrMapping/>
  </p:clrMapOvr>
  <p:transition spd="med"/>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4048"/>
            <a:ext cx="11050589" cy="4573588"/>
          </a:xfrm>
        </p:spPr>
        <p:txBody>
          <a:bodyPr rIns="457200"/>
          <a:lstStyle>
            <a:lvl1pPr>
              <a:lnSpc>
                <a:spcPct val="100000"/>
              </a:lnSpc>
              <a:defRPr>
                <a:solidFill>
                  <a:schemeClr val="tx2"/>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3"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654763187"/>
      </p:ext>
    </p:extLst>
  </p:cSld>
  <p:clrMapOvr>
    <a:masterClrMapping/>
  </p:clrMapOvr>
  <p:transition spd="med"/>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4573588"/>
          </a:xfrm>
        </p:spPr>
        <p:txBody>
          <a:bodyPr/>
          <a:lstStyle>
            <a:lvl1pPr>
              <a:lnSpc>
                <a:spcPct val="110000"/>
              </a:lnSpc>
              <a:defRPr sz="2800">
                <a:solidFill>
                  <a:schemeClr val="tx2"/>
                </a:solidFill>
              </a:defRPr>
            </a:lvl1pPr>
          </a:lstStyle>
          <a:p>
            <a:r>
              <a:rPr lang="en-US"/>
              <a:t>Click to edit Master title style</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03151669"/>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3284728"/>
          </a:xfrm>
        </p:spPr>
        <p:txBody>
          <a:bodyPr/>
          <a:lstStyle>
            <a:lvl1pPr>
              <a:lnSpc>
                <a:spcPct val="110000"/>
              </a:lnSpc>
              <a:defRPr sz="3600">
                <a:solidFill>
                  <a:schemeClr val="tx2"/>
                </a:solidFill>
              </a:defRPr>
            </a:lvl1pPr>
          </a:lstStyle>
          <a:p>
            <a:r>
              <a:rPr lang="en-US"/>
              <a:t>Click to edit Master title style</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385200"/>
            <a:ext cx="4951413" cy="1907912"/>
          </a:xfrm>
        </p:spPr>
        <p:txBody>
          <a:bodyPr/>
          <a:lstStyle>
            <a:lvl1pPr>
              <a:lnSpc>
                <a:spcPct val="90000"/>
              </a:lnSpc>
              <a:defRPr sz="13200">
                <a:solidFill>
                  <a:schemeClr val="accent1"/>
                </a:solidFill>
              </a:defRPr>
            </a:lvl1pPr>
            <a:lvl2pPr marL="0" indent="0">
              <a:buNone/>
              <a:defRPr/>
            </a:lvl2pPr>
          </a:lstStyle>
          <a:p>
            <a:pPr lvl="0"/>
            <a:r>
              <a:rPr lang="en-US"/>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7"/>
            <a:ext cx="4951413" cy="986210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80000" y="385200"/>
            <a:ext cx="4949825" cy="1906588"/>
          </a:xfrm>
        </p:spPr>
        <p:txBody>
          <a:bodyPr/>
          <a:lstStyle>
            <a:lvl1pPr>
              <a:lnSpc>
                <a:spcPct val="90000"/>
              </a:lnSpc>
              <a:defRPr sz="13200">
                <a:solidFill>
                  <a:schemeClr val="accent1"/>
                </a:solidFill>
              </a:defRPr>
            </a:lvl1pPr>
          </a:lstStyle>
          <a:p>
            <a:pPr lvl="0"/>
            <a:r>
              <a:rPr lang="en-US"/>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80000" y="2334654"/>
            <a:ext cx="4953000" cy="986210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385200"/>
            <a:ext cx="4949825" cy="1903413"/>
          </a:xfrm>
        </p:spPr>
        <p:txBody>
          <a:bodyPr/>
          <a:lstStyle>
            <a:lvl1pPr>
              <a:lnSpc>
                <a:spcPct val="90000"/>
              </a:lnSpc>
              <a:defRPr sz="13200">
                <a:solidFill>
                  <a:schemeClr val="accent1"/>
                </a:solidFill>
              </a:defRPr>
            </a:lvl1pPr>
          </a:lstStyle>
          <a:p>
            <a:pPr lvl="0"/>
            <a:r>
              <a:rPr lang="en-US"/>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86210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70675" y="12058650"/>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856FFD0-F317-D3D7-DE9D-AA1F4AB27EEB}"/>
              </a:ext>
            </a:extLst>
          </p:cNvPr>
          <p:cNvSpPr>
            <a:spLocks noGrp="1"/>
          </p:cNvSpPr>
          <p:nvPr>
            <p:ph type="ftr" sz="quarter" idx="18"/>
          </p:nvPr>
        </p:nvSpPr>
        <p:spPr>
          <a:xfrm>
            <a:off x="576000" y="12816000"/>
            <a:ext cx="4956176" cy="381000"/>
          </a:xfrm>
        </p:spPr>
        <p:txBody>
          <a:bodyPr/>
          <a:lstStyle/>
          <a:p>
            <a:endParaRPr lang="en-US"/>
          </a:p>
        </p:txBody>
      </p:sp>
      <p:sp>
        <p:nvSpPr>
          <p:cNvPr id="8" name="Slide Number">
            <a:extLst>
              <a:ext uri="{FF2B5EF4-FFF2-40B4-BE49-F238E27FC236}">
                <a16:creationId xmlns:a16="http://schemas.microsoft.com/office/drawing/2014/main" id="{899D670E-69CE-BB86-FB88-291343BDEE2E}"/>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83368050"/>
      </p:ext>
    </p:extLst>
  </p:cSld>
  <p:clrMapOvr>
    <a:masterClrMapping/>
  </p:clrMapOvr>
  <p:transition spd="med"/>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3" y="576072"/>
            <a:ext cx="4949824" cy="2859088"/>
          </a:xfrm>
        </p:spPr>
        <p:txBody>
          <a:bodyPr/>
          <a:lstStyle>
            <a:lvl1pPr>
              <a:lnSpc>
                <a:spcPct val="110000"/>
              </a:lnSpc>
              <a:defRPr sz="2800">
                <a:solidFill>
                  <a:schemeClr val="tx2"/>
                </a:solidFill>
              </a:defRPr>
            </a:lvl1pPr>
          </a:lstStyle>
          <a:p>
            <a:r>
              <a:rPr lang="en-US"/>
              <a:t>Click to edit Master title style</a:t>
            </a:r>
          </a:p>
        </p:txBody>
      </p:sp>
      <p:cxnSp>
        <p:nvCxnSpPr>
          <p:cNvPr id="24" name="Straight Connector 23" descr="Vertical column divider">
            <a:extLst>
              <a:ext uri="{FF2B5EF4-FFF2-40B4-BE49-F238E27FC236}">
                <a16:creationId xmlns:a16="http://schemas.microsoft.com/office/drawing/2014/main" id="{B5CBE6E3-0E18-8A57-578D-D314948AF14F}"/>
              </a:ext>
              <a:ext uri="{C183D7F6-B498-43B3-948B-1728B52AA6E4}">
                <adec:decorative xmlns:adec="http://schemas.microsoft.com/office/drawing/2017/decorative" val="0"/>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3"/>
            <a:ext cx="402336" cy="403226"/>
          </a:xfrm>
        </p:spPr>
        <p:txBody>
          <a:bodyPr/>
          <a:lstStyle>
            <a:lvl1pPr>
              <a:defRPr sz="1400">
                <a:solidFill>
                  <a:schemeClr val="tx1"/>
                </a:solidFill>
              </a:defRPr>
            </a:lvl1pPr>
          </a:lstStyle>
          <a:p>
            <a:r>
              <a:rPr lang="en-US"/>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8" name="Straight Connector 27" descr="Vertical column divider">
            <a:extLst>
              <a:ext uri="{FF2B5EF4-FFF2-40B4-BE49-F238E27FC236}">
                <a16:creationId xmlns:a16="http://schemas.microsoft.com/office/drawing/2014/main" id="{52FF3B59-8BBA-8C99-9D4D-743723E434FC}"/>
              </a:ext>
              <a:ext uri="{C183D7F6-B498-43B3-948B-1728B52AA6E4}">
                <adec:decorative xmlns:adec="http://schemas.microsoft.com/office/drawing/2017/decorative" val="0"/>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2" y="576073"/>
            <a:ext cx="402336" cy="403226"/>
          </a:xfrm>
        </p:spPr>
        <p:txBody>
          <a:bodyPr/>
          <a:lstStyle>
            <a:lvl1pPr>
              <a:defRPr sz="1400">
                <a:solidFill>
                  <a:schemeClr val="tx1"/>
                </a:solidFill>
              </a:defRPr>
            </a:lvl1pPr>
          </a:lstStyle>
          <a:p>
            <a:r>
              <a:rPr lang="en-US"/>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0" y="1333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7" name="Straight Connector 26" descr="Vertical column divider">
            <a:extLst>
              <a:ext uri="{FF2B5EF4-FFF2-40B4-BE49-F238E27FC236}">
                <a16:creationId xmlns:a16="http://schemas.microsoft.com/office/drawing/2014/main" id="{47200B05-7E36-4E03-3739-0BA983764616}"/>
              </a:ext>
              <a:ext uri="{C183D7F6-B498-43B3-948B-1728B52AA6E4}">
                <adec:decorative xmlns:adec="http://schemas.microsoft.com/office/drawing/2017/decorative" val="0"/>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2" y="576073"/>
            <a:ext cx="402336" cy="403226"/>
          </a:xfrm>
        </p:spPr>
        <p:txBody>
          <a:bodyPr/>
          <a:lstStyle>
            <a:lvl1pPr>
              <a:defRPr sz="1400">
                <a:solidFill>
                  <a:schemeClr val="tx1"/>
                </a:solidFill>
              </a:defRPr>
            </a:lvl1pPr>
          </a:lstStyle>
          <a:p>
            <a:r>
              <a:rPr lang="en-US"/>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6096001"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6"/>
          </a:xfrm>
        </p:spPr>
        <p:txBody>
          <a:bodyPr/>
          <a:lstStyle>
            <a:lvl1pPr>
              <a:defRPr sz="1400">
                <a:solidFill>
                  <a:schemeClr val="tx1"/>
                </a:solidFill>
              </a:defRPr>
            </a:lvl1pPr>
          </a:lstStyle>
          <a:p>
            <a:r>
              <a:rPr lang="en-US"/>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2" y="6694631"/>
            <a:ext cx="402336" cy="403226"/>
          </a:xfrm>
        </p:spPr>
        <p:txBody>
          <a:bodyPr/>
          <a:lstStyle>
            <a:lvl1pPr>
              <a:defRPr sz="1400">
                <a:solidFill>
                  <a:schemeClr val="tx1"/>
                </a:solidFill>
              </a:defRPr>
            </a:lvl1pPr>
          </a:lstStyle>
          <a:p>
            <a:r>
              <a:rPr lang="en-US"/>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501"/>
            <a:ext cx="4951413" cy="3792682"/>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2" y="6694631"/>
            <a:ext cx="402336" cy="403226"/>
          </a:xfrm>
        </p:spPr>
        <p:txBody>
          <a:bodyPr/>
          <a:lstStyle>
            <a:lvl1pPr>
              <a:defRPr sz="1400">
                <a:solidFill>
                  <a:schemeClr val="tx1"/>
                </a:solidFill>
              </a:defRPr>
            </a:lvl1pPr>
          </a:lstStyle>
          <a:p>
            <a:r>
              <a:rPr lang="en-US"/>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a:p>
        </p:txBody>
      </p: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192731034"/>
      </p:ext>
    </p:extLst>
  </p:cSld>
  <p:clrMapOvr>
    <a:masterClrMapping/>
  </p:clrMapOvr>
  <p:transition spd="med"/>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384049"/>
            <a:ext cx="11039475" cy="3413126"/>
          </a:xfrm>
        </p:spPr>
        <p:txBody>
          <a:bodyPr rIns="457200"/>
          <a:lstStyle>
            <a:lvl1pPr>
              <a:lnSpc>
                <a:spcPct val="100000"/>
              </a:lnSpc>
              <a:defRPr sz="6398">
                <a:solidFill>
                  <a:schemeClr val="tx2"/>
                </a:solidFill>
              </a:defRPr>
            </a:lvl1pPr>
          </a:lstStyle>
          <a:p>
            <a:r>
              <a:rPr lang="en-US"/>
              <a:t>Click to edit Master title style</a:t>
            </a:r>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4"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1" y="6665976"/>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4"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509197963"/>
      </p:ext>
    </p:extLst>
  </p:cSld>
  <p:clrMapOvr>
    <a:masterClrMapping/>
  </p:clrMapOvr>
  <p:transition spd="med"/>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3" y="576073"/>
            <a:ext cx="4949824" cy="3413126"/>
          </a:xfrm>
        </p:spPr>
        <p:txBody>
          <a:bodyPr rIns="0"/>
          <a:lstStyle>
            <a:lvl1pPr>
              <a:lnSpc>
                <a:spcPct val="110000"/>
              </a:lnSpc>
              <a:defRPr sz="3600">
                <a:solidFill>
                  <a:schemeClr val="tx2"/>
                </a:solidFill>
              </a:defRPr>
            </a:lvl1pPr>
          </a:lstStyle>
          <a:p>
            <a:r>
              <a:rPr lang="en-US"/>
              <a:t>Click to edit Master title style</a:t>
            </a:r>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4"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59"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4"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04039972"/>
      </p:ext>
    </p:extLst>
  </p:cSld>
  <p:clrMapOvr>
    <a:masterClrMapping/>
  </p:clrMapOvr>
  <p:transition spd="med"/>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1" y="569914"/>
            <a:ext cx="11049000" cy="12574588"/>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a:p>
        </p:txBody>
      </p:sp>
    </p:spTree>
    <p:extLst>
      <p:ext uri="{BB962C8B-B14F-4D97-AF65-F5344CB8AC3E}">
        <p14:creationId xmlns:p14="http://schemas.microsoft.com/office/powerpoint/2010/main" val="1461606555"/>
      </p:ext>
    </p:extLst>
  </p:cSld>
  <p:clrMapOvr>
    <a:masterClrMapping/>
  </p:clrMapOvr>
  <p:transition spd="med"/>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1" y="0"/>
            <a:ext cx="18291175" cy="1371600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805318861"/>
      </p:ext>
    </p:extLst>
  </p:cSld>
  <p:clrMapOvr>
    <a:masterClrMapping/>
  </p:clrMapOvr>
  <p:transition spd="med"/>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1" y="565153"/>
            <a:ext cx="17151351" cy="1257935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519018585"/>
      </p:ext>
    </p:extLst>
  </p:cSld>
  <p:clrMapOvr>
    <a:masterClrMapping/>
  </p:clrMapOvr>
  <p:transition spd="med"/>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solidFill>
            <a:srgbClr val="E0E0E0"/>
          </a:solidFill>
        </p:spPr>
        <p:txBody>
          <a:bodyPr anchor="ctr"/>
          <a:lstStyle>
            <a:lvl1pPr algn="ctr">
              <a:defRPr>
                <a:solidFill>
                  <a:schemeClr val="accent5"/>
                </a:solidFill>
              </a:defRPr>
            </a:lvl1pPr>
          </a:lstStyle>
          <a:p>
            <a:r>
              <a:rPr lang="en-US"/>
              <a:t>Place imagery here</a:t>
            </a:r>
          </a:p>
        </p:txBody>
      </p:sp>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054692540"/>
      </p:ext>
    </p:extLst>
  </p:cSld>
  <p:clrMapOvr>
    <a:masterClrMapping/>
  </p:clrMapOvr>
  <p:transition spd="med"/>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6" y="569914"/>
            <a:ext cx="23244174" cy="12580936"/>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3725285943"/>
      </p:ext>
    </p:extLst>
  </p:cSld>
  <p:clrMapOvr>
    <a:masterClrMapping/>
  </p:clrMapOvr>
  <p:transition spd="med"/>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4" y="2667000"/>
            <a:ext cx="2473324" cy="2476500"/>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2" y="26670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descr="Place bio portrait here">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4" y="61214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2" y="61214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descr="Place bio portrait here">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4" y="9525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2" y="9525002"/>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descr="Place bio portrait here">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2" y="2667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6" y="26670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descr="Place bio portrait here">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2" y="61214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6" y="61214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descr="Place bio portrait here">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2" y="9525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6" y="9525002"/>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683867645"/>
      </p:ext>
    </p:extLst>
  </p:cSld>
  <p:clrMapOvr>
    <a:masterClrMapping/>
  </p:clrMapOvr>
  <p:transition spd="med"/>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4573588"/>
          </a:xfrm>
        </p:spPr>
        <p:txBody>
          <a:bodyPr/>
          <a:lstStyle>
            <a:lvl1pPr>
              <a:lnSpc>
                <a:spcPct val="110000"/>
              </a:lnSpc>
              <a:defRPr sz="2800">
                <a:solidFill>
                  <a:schemeClr val="tx2"/>
                </a:solidFill>
              </a:defRPr>
            </a:lvl1pPr>
          </a:lstStyle>
          <a:p>
            <a:r>
              <a:rPr lang="en-US"/>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4"/>
            <a:ext cx="17145000" cy="11431588"/>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8994395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594475"/>
            <a:ext cx="11045952" cy="5340096"/>
          </a:xfrm>
        </p:spPr>
        <p:txBody>
          <a:bodyPr/>
          <a:lstStyle>
            <a:lvl1pPr>
              <a:lnSpc>
                <a:spcPct val="100000"/>
              </a:lnSpc>
              <a:spcBef>
                <a:spcPts val="0"/>
              </a:spcBef>
              <a:defRPr sz="8400">
                <a:solidFill>
                  <a:schemeClr val="tx1"/>
                </a:solidFill>
              </a:defRPr>
            </a:lvl1pPr>
            <a:lvl2pPr marL="786384" indent="-786384">
              <a:lnSpc>
                <a:spcPct val="100000"/>
              </a:lnSpc>
              <a:spcBef>
                <a:spcPts val="0"/>
              </a:spcBef>
              <a:defRPr sz="8400">
                <a:solidFill>
                  <a:schemeClr val="tx1"/>
                </a:solidFill>
              </a:defRPr>
            </a:lvl2pPr>
            <a:lvl3pPr marL="1499616" indent="-786384">
              <a:lnSpc>
                <a:spcPct val="100000"/>
              </a:lnSpc>
              <a:spcBef>
                <a:spcPts val="0"/>
              </a:spcBef>
              <a:defRPr sz="8400">
                <a:solidFill>
                  <a:schemeClr val="tx1"/>
                </a:solidFill>
              </a:defRPr>
            </a:lvl3pPr>
            <a:lvl4pPr marL="2286000" indent="-786384">
              <a:lnSpc>
                <a:spcPct val="100000"/>
              </a:lnSpc>
              <a:spcBef>
                <a:spcPts val="0"/>
              </a:spcBef>
              <a:defRPr sz="84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6000" y="309600"/>
            <a:ext cx="4949825" cy="5335586"/>
          </a:xfrm>
        </p:spPr>
        <p:txBody>
          <a:bodyPr/>
          <a:lstStyle>
            <a:lvl1pPr>
              <a:lnSpc>
                <a:spcPct val="100000"/>
              </a:lnSpc>
              <a:defRPr sz="8400">
                <a:solidFill>
                  <a:schemeClr val="accent1"/>
                </a:solidFill>
              </a:defRPr>
            </a:lvl1pPr>
          </a:lstStyle>
          <a:p>
            <a:r>
              <a:rPr lang="en-US"/>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309600"/>
            <a:ext cx="11049000" cy="5335587"/>
          </a:xfrm>
        </p:spPr>
        <p:txBody>
          <a:bodyPr/>
          <a:lstStyle>
            <a:lvl1pPr>
              <a:lnSpc>
                <a:spcPct val="100000"/>
              </a:lnSpc>
              <a:spcBef>
                <a:spcPts val="0"/>
              </a:spcBef>
              <a:defRPr sz="8400">
                <a:solidFill>
                  <a:schemeClr val="tx1"/>
                </a:solidFill>
              </a:defRPr>
            </a:lvl1pPr>
            <a:lvl2pPr marL="786384" indent="-786384">
              <a:lnSpc>
                <a:spcPct val="100000"/>
              </a:lnSpc>
              <a:spcBef>
                <a:spcPts val="0"/>
              </a:spcBef>
              <a:defRPr sz="8400">
                <a:solidFill>
                  <a:schemeClr val="tx1"/>
                </a:solidFill>
              </a:defRPr>
            </a:lvl2pPr>
            <a:lvl3pPr marL="1499616" indent="-786384">
              <a:lnSpc>
                <a:spcPct val="100000"/>
              </a:lnSpc>
              <a:spcBef>
                <a:spcPts val="0"/>
              </a:spcBef>
              <a:defRPr sz="8400">
                <a:solidFill>
                  <a:schemeClr val="tx1"/>
                </a:solidFill>
              </a:defRPr>
            </a:lvl3pPr>
            <a:lvl4pPr marL="2286000" indent="-786384">
              <a:lnSpc>
                <a:spcPct val="100000"/>
              </a:lnSpc>
              <a:spcBef>
                <a:spcPts val="0"/>
              </a:spcBef>
              <a:defRPr sz="84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a:cxnSpLocks/>
          </p:cNvCxnSpPr>
          <p:nvPr userDrawn="1"/>
        </p:nvCxnSpPr>
        <p:spPr bwMode="auto">
          <a:xfrm>
            <a:off x="577850" y="6097732"/>
            <a:ext cx="232346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6000" y="6594475"/>
            <a:ext cx="4946904" cy="5340096"/>
          </a:xfrm>
        </p:spPr>
        <p:txBody>
          <a:bodyPr/>
          <a:lstStyle>
            <a:lvl1pPr>
              <a:lnSpc>
                <a:spcPct val="100000"/>
              </a:lnSpc>
              <a:defRPr sz="84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a:t>+000M</a:t>
            </a:r>
          </a:p>
        </p:txBody>
      </p:sp>
      <p:sp>
        <p:nvSpPr>
          <p:cNvPr id="4" name="Footer Placeholder 3">
            <a:extLst>
              <a:ext uri="{FF2B5EF4-FFF2-40B4-BE49-F238E27FC236}">
                <a16:creationId xmlns:a16="http://schemas.microsoft.com/office/drawing/2014/main" id="{7B9ABB71-218D-3F6E-E3F7-5348FD395D22}"/>
              </a:ext>
            </a:extLst>
          </p:cNvPr>
          <p:cNvSpPr>
            <a:spLocks noGrp="1"/>
          </p:cNvSpPr>
          <p:nvPr>
            <p:ph type="ftr" sz="quarter" idx="18"/>
          </p:nvPr>
        </p:nvSpPr>
        <p:spPr>
          <a:xfrm>
            <a:off x="576000" y="12816000"/>
            <a:ext cx="4956176" cy="381000"/>
          </a:xfrm>
        </p:spPr>
        <p:txBody>
          <a:bodyPr/>
          <a:lstStyle/>
          <a:p>
            <a:endParaRPr lang="en-US"/>
          </a:p>
        </p:txBody>
      </p:sp>
      <p:sp>
        <p:nvSpPr>
          <p:cNvPr id="7" name="Slide Number">
            <a:extLst>
              <a:ext uri="{FF2B5EF4-FFF2-40B4-BE49-F238E27FC236}">
                <a16:creationId xmlns:a16="http://schemas.microsoft.com/office/drawing/2014/main" id="{B77BD92D-3A6C-2396-61D4-51D7CC5B1C0A}"/>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774764434"/>
      </p:ext>
    </p:extLst>
  </p:cSld>
  <p:clrMapOvr>
    <a:masterClrMapping/>
  </p:clrMapOvr>
  <p:transition spd="med"/>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640457483"/>
      </p:ext>
    </p:extLst>
  </p:cSld>
  <p:clrMapOvr>
    <a:masterClrMapping/>
  </p:clrMapOvr>
  <p:transition spd="med"/>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7048"/>
          </a:xfrm>
        </p:spPr>
        <p:txBody>
          <a:bodyPr/>
          <a:lstStyle>
            <a:lvl1pPr>
              <a:lnSpc>
                <a:spcPct val="110000"/>
              </a:lnSpc>
              <a:defRPr sz="2800">
                <a:solidFill>
                  <a:schemeClr val="tx2"/>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16776072"/>
      </p:ext>
    </p:extLst>
  </p:cSld>
  <p:clrMapOvr>
    <a:masterClrMapping/>
  </p:clrMapOvr>
  <p:transition spd="med"/>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5" y="12804776"/>
            <a:ext cx="4956175" cy="381000"/>
          </a:xfrm>
        </p:spPr>
        <p:txBody>
          <a:bodyPr/>
          <a:lstStyle/>
          <a:p>
            <a:endParaRPr lang="en-US"/>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761818012"/>
      </p:ext>
    </p:extLst>
  </p:cSld>
  <p:clrMapOvr>
    <a:masterClrMapping/>
  </p:clrMapOvr>
  <p:transition spd="med"/>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65372" y="6168461"/>
            <a:ext cx="3456432" cy="1379082"/>
          </a:xfrm>
          <a:prstGeom prst="rect">
            <a:avLst/>
          </a:prstGeom>
        </p:spPr>
      </p:pic>
    </p:spTree>
    <p:extLst>
      <p:ext uri="{BB962C8B-B14F-4D97-AF65-F5344CB8AC3E}">
        <p14:creationId xmlns:p14="http://schemas.microsoft.com/office/powerpoint/2010/main" val="505840417"/>
      </p:ext>
    </p:extLst>
  </p:cSld>
  <p:clrMapOvr>
    <a:masterClrMapping/>
  </p:clrMapOvr>
  <p:transition spd="med"/>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2_Text, 4 columns, dividers, headlines">
    <p:bg>
      <p:bgPr>
        <a:solidFill>
          <a:schemeClr val="bg1"/>
        </a:solidFill>
        <a:effectLst/>
      </p:bgPr>
    </p:bg>
    <p:spTree>
      <p:nvGrpSpPr>
        <p:cNvPr id="1" name=""/>
        <p:cNvGrpSpPr/>
        <p:nvPr/>
      </p:nvGrpSpPr>
      <p:grpSpPr>
        <a:xfrm>
          <a:off x="0" y="0"/>
          <a:ext cx="0" cy="0"/>
          <a:chOff x="0" y="0"/>
          <a:chExt cx="0" cy="0"/>
        </a:xfrm>
      </p:grpSpPr>
      <p:sp>
        <p:nvSpPr>
          <p:cNvPr id="4" name="Rectangle 3" descr="Blue 10 half slide background">
            <a:extLst>
              <a:ext uri="{FF2B5EF4-FFF2-40B4-BE49-F238E27FC236}">
                <a16:creationId xmlns:a16="http://schemas.microsoft.com/office/drawing/2014/main" id="{7A087108-CDD9-BDC7-C416-117D263ACEF4}"/>
              </a:ext>
            </a:extLst>
          </p:cNvPr>
          <p:cNvSpPr/>
          <p:nvPr userDrawn="1"/>
        </p:nvSpPr>
        <p:spPr bwMode="auto">
          <a:xfrm>
            <a:off x="0" y="0"/>
            <a:ext cx="12191999" cy="137160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indent="0" algn="l" defTabSz="914218"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B1DD740D-848C-40A7-AB96-E7B74E0A800D}"/>
              </a:ext>
            </a:extLst>
          </p:cNvPr>
          <p:cNvSpPr>
            <a:spLocks noGrp="1"/>
          </p:cNvSpPr>
          <p:nvPr>
            <p:ph type="title" hasCustomPrompt="1"/>
          </p:nvPr>
        </p:nvSpPr>
        <p:spPr>
          <a:xfrm>
            <a:off x="539497" y="490728"/>
            <a:ext cx="6128004" cy="2938272"/>
          </a:xfrm>
        </p:spPr>
        <p:txBody>
          <a:bodyPr/>
          <a:lstStyle>
            <a:lvl1pPr>
              <a:lnSpc>
                <a:spcPct val="100000"/>
              </a:lnSpc>
              <a:defRPr sz="3600">
                <a:solidFill>
                  <a:schemeClr val="tx2"/>
                </a:solidFill>
              </a:defRPr>
            </a:lvl1pPr>
          </a:lstStyle>
          <a:p>
            <a:r>
              <a:rPr lang="en-US"/>
              <a:t>36pt headline, 5 lines maximum, sentence case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hasCustomPrompt="1"/>
          </p:nvPr>
        </p:nvSpPr>
        <p:spPr>
          <a:xfrm>
            <a:off x="12739116" y="478538"/>
            <a:ext cx="4953001" cy="1235964"/>
          </a:xfrm>
        </p:spPr>
        <p:txBody>
          <a:bodyPr/>
          <a:lstStyle>
            <a:lvl1pPr>
              <a:lnSpc>
                <a:spcPct val="100000"/>
              </a:lnSpc>
              <a:spcBef>
                <a:spcPts val="0"/>
              </a:spcBef>
              <a:defRPr sz="2800">
                <a:solidFill>
                  <a:srgbClr val="161616"/>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28pt subhead, 3 lines, sentence case</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hasCustomPrompt="1"/>
          </p:nvPr>
        </p:nvSpPr>
        <p:spPr>
          <a:xfrm>
            <a:off x="12739116" y="3355848"/>
            <a:ext cx="4953001" cy="8572500"/>
          </a:xfrm>
        </p:spPr>
        <p:txBody>
          <a:bodyPr/>
          <a:lstStyle>
            <a:lvl1pPr>
              <a:lnSpc>
                <a:spcPct val="100000"/>
              </a:lnSpc>
              <a:spcBef>
                <a:spcPts val="0"/>
              </a:spcBef>
              <a:defRPr sz="2400" b="0" i="0">
                <a:solidFill>
                  <a:schemeClr val="tx1"/>
                </a:solidFill>
                <a:latin typeface="+mn-lt"/>
              </a:defRPr>
            </a:lvl1pPr>
            <a:lvl2pPr marL="182844" indent="-182844">
              <a:lnSpc>
                <a:spcPct val="100000"/>
              </a:lnSpc>
              <a:spcBef>
                <a:spcPts val="0"/>
              </a:spcBef>
              <a:defRPr sz="2400" b="0" i="0">
                <a:solidFill>
                  <a:schemeClr val="tx1"/>
                </a:solidFill>
                <a:latin typeface="+mn-lt"/>
              </a:defRPr>
            </a:lvl2pPr>
            <a:lvl3pPr marL="365686" indent="-182844">
              <a:lnSpc>
                <a:spcPct val="100000"/>
              </a:lnSpc>
              <a:spcBef>
                <a:spcPts val="0"/>
              </a:spcBef>
              <a:defRPr sz="2400" b="0" i="0">
                <a:solidFill>
                  <a:schemeClr val="tx1"/>
                </a:solidFill>
                <a:latin typeface="+mn-lt"/>
              </a:defRPr>
            </a:lvl3pPr>
            <a:lvl4pPr marL="548530" indent="-182844">
              <a:lnSpc>
                <a:spcPct val="100000"/>
              </a:lnSpc>
              <a:spcBef>
                <a:spcPts val="0"/>
              </a:spcBef>
              <a:defRPr sz="2400" b="0" i="0">
                <a:solidFill>
                  <a:schemeClr val="tx1"/>
                </a:solidFill>
                <a:latin typeface="+mn-lt"/>
              </a:defRPr>
            </a:lvl4pPr>
            <a:lvl5pPr>
              <a:spcBef>
                <a:spcPts val="0"/>
              </a:spcBef>
              <a:defRPr sz="2000" b="0" i="0">
                <a:solidFill>
                  <a:schemeClr val="tx1"/>
                </a:solidFill>
                <a:latin typeface="IBM Plex Sans" panose="020B0503050203000203" pitchFamily="34" charset="0"/>
              </a:defRPr>
            </a:lvl5pPr>
          </a:lstStyle>
          <a:p>
            <a:pPr lvl="0"/>
            <a:r>
              <a:rPr lang="en-US"/>
              <a:t>24pt text, sentence case</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hasCustomPrompt="1"/>
          </p:nvPr>
        </p:nvSpPr>
        <p:spPr>
          <a:xfrm>
            <a:off x="18835116" y="478537"/>
            <a:ext cx="4959350" cy="1235966"/>
          </a:xfrm>
        </p:spPr>
        <p:txBody>
          <a:bodyPr/>
          <a:lstStyle>
            <a:lvl1pPr>
              <a:lnSpc>
                <a:spcPct val="100000"/>
              </a:lnSpc>
              <a:spcBef>
                <a:spcPts val="0"/>
              </a:spcBef>
              <a:defRPr sz="2800">
                <a:solidFill>
                  <a:srgbClr val="161616"/>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28pt subhead, 3 lines, sentence case</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hasCustomPrompt="1"/>
          </p:nvPr>
        </p:nvSpPr>
        <p:spPr>
          <a:xfrm>
            <a:off x="18835116" y="3355848"/>
            <a:ext cx="4959350" cy="8572500"/>
          </a:xfrm>
        </p:spPr>
        <p:txBody>
          <a:bodyPr/>
          <a:lstStyle>
            <a:lvl1pPr>
              <a:lnSpc>
                <a:spcPct val="100000"/>
              </a:lnSpc>
              <a:spcBef>
                <a:spcPts val="0"/>
              </a:spcBef>
              <a:defRPr sz="2400" b="0" i="0">
                <a:solidFill>
                  <a:schemeClr val="tx1"/>
                </a:solidFill>
                <a:latin typeface="+mn-lt"/>
              </a:defRPr>
            </a:lvl1pPr>
            <a:lvl2pPr marL="182844" indent="-182844">
              <a:lnSpc>
                <a:spcPct val="100000"/>
              </a:lnSpc>
              <a:spcBef>
                <a:spcPts val="0"/>
              </a:spcBef>
              <a:defRPr sz="2400" b="0" i="0">
                <a:solidFill>
                  <a:schemeClr val="tx1"/>
                </a:solidFill>
                <a:latin typeface="+mn-lt"/>
              </a:defRPr>
            </a:lvl2pPr>
            <a:lvl3pPr marL="365686" indent="-182844">
              <a:lnSpc>
                <a:spcPct val="100000"/>
              </a:lnSpc>
              <a:spcBef>
                <a:spcPts val="0"/>
              </a:spcBef>
              <a:defRPr sz="2400" b="0" i="0">
                <a:solidFill>
                  <a:schemeClr val="tx1"/>
                </a:solidFill>
                <a:latin typeface="+mn-lt"/>
              </a:defRPr>
            </a:lvl3pPr>
            <a:lvl4pPr marL="548530" indent="-182844">
              <a:lnSpc>
                <a:spcPct val="100000"/>
              </a:lnSpc>
              <a:spcBef>
                <a:spcPts val="0"/>
              </a:spcBef>
              <a:defRPr sz="2400" b="0" i="0">
                <a:solidFill>
                  <a:schemeClr val="tx1"/>
                </a:solidFill>
                <a:latin typeface="+mn-lt"/>
              </a:defRPr>
            </a:lvl4pPr>
            <a:lvl5pPr>
              <a:spcBef>
                <a:spcPts val="0"/>
              </a:spcBef>
              <a:defRPr sz="2000" b="0" i="0">
                <a:solidFill>
                  <a:schemeClr val="tx1"/>
                </a:solidFill>
                <a:latin typeface="IBM Plex Sans" panose="020B0503050203000203" pitchFamily="34" charset="0"/>
              </a:defRPr>
            </a:lvl5pPr>
          </a:lstStyle>
          <a:p>
            <a:pPr lvl="0"/>
            <a:r>
              <a:rPr lang="en-US"/>
              <a:t>24pt text, sentence case</a:t>
            </a:r>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6" name="Footer Placeholder 1">
            <a:extLst>
              <a:ext uri="{FF2B5EF4-FFF2-40B4-BE49-F238E27FC236}">
                <a16:creationId xmlns:a16="http://schemas.microsoft.com/office/drawing/2014/main" id="{C74CC320-A97F-242E-E27A-F83F2D7C5235}"/>
              </a:ext>
            </a:extLst>
          </p:cNvPr>
          <p:cNvSpPr>
            <a:spLocks noGrp="1"/>
          </p:cNvSpPr>
          <p:nvPr>
            <p:ph type="ftr" sz="quarter" idx="3"/>
          </p:nvPr>
        </p:nvSpPr>
        <p:spPr>
          <a:xfrm>
            <a:off x="568325" y="12804236"/>
            <a:ext cx="4956175"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Application &amp; Integration Software | IBM</a:t>
            </a:r>
          </a:p>
        </p:txBody>
      </p:sp>
    </p:spTree>
    <p:extLst>
      <p:ext uri="{BB962C8B-B14F-4D97-AF65-F5344CB8AC3E}">
        <p14:creationId xmlns:p14="http://schemas.microsoft.com/office/powerpoint/2010/main" val="3017401015"/>
      </p:ext>
    </p:extLst>
  </p:cSld>
  <p:clrMapOvr>
    <a:masterClrMapping/>
  </p:clrMapOvr>
  <p:transition spd="med"/>
  <p:hf hdr="0" dt="0"/>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Default">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2024022498"/>
              </p:ext>
            </p:extLst>
          </p:nvPr>
        </p:nvGraphicFramePr>
        <p:xfrm>
          <a:off x="3177" y="3176"/>
          <a:ext cx="3176" cy="3176"/>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3177" y="3176"/>
                        <a:ext cx="3176" cy="3176"/>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317541" cy="3175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600"/>
              </a:spcBef>
              <a:spcAft>
                <a:spcPts val="600"/>
              </a:spcAft>
            </a:pPr>
            <a:endParaRPr lang="en-US" sz="5000" b="1" i="0" baseline="0">
              <a:solidFill>
                <a:schemeClr val="bg1"/>
              </a:solidFill>
              <a:latin typeface="IBM Plex Sans Light" panose="020B0403050203000203" pitchFamily="34" charset="0"/>
              <a:ea typeface="+mj-ea"/>
              <a:cs typeface="+mj-cs"/>
              <a:sym typeface="IBM Plex Sans Light" panose="020B0403050203000203" pitchFamily="34" charset="0"/>
            </a:endParaRP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3"/>
            </p:custDataLst>
          </p:nvPr>
        </p:nvSpPr>
        <p:spPr>
          <a:xfrm>
            <a:off x="1109617" y="1838501"/>
            <a:ext cx="22167942" cy="57426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b="0" baseline="0" dirty="0">
                <a:latin typeface="IBM Plex Sans Light" panose="020B0403050203000203" pitchFamily="34" charset="0"/>
                <a:sym typeface="IBM Plex Sans Light" panose="020B0403050203000203" pitchFamily="34" charset="0"/>
              </a:defRPr>
            </a:lvl1pPr>
          </a:lstStyle>
          <a:p>
            <a:pPr lvl="0">
              <a:buNone/>
            </a:pPr>
            <a:r>
              <a:rPr lang="en-US"/>
              <a:t>Click to edit Master subtitle style</a:t>
            </a:r>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4"/>
            </p:custDataLst>
          </p:nvPr>
        </p:nvSpPr>
        <p:spPr bwMode="black">
          <a:xfrm>
            <a:off x="22627997" y="13356756"/>
            <a:ext cx="651087" cy="246221"/>
          </a:xfrm>
          <a:prstGeom prst="rect">
            <a:avLst/>
          </a:prstGeom>
          <a:noFill/>
          <a:ln w="9525" algn="ctr">
            <a:noFill/>
            <a:miter lim="800000"/>
            <a:headEnd/>
            <a:tailEnd/>
          </a:ln>
          <a:effectLst/>
        </p:spPr>
        <p:txBody>
          <a:bodyPr wrap="square" lIns="0" tIns="0" rIns="0" bIns="0" anchor="b">
            <a:spAutoFit/>
          </a:bodyPr>
          <a:lstStyle/>
          <a:p>
            <a:pPr algn="r" defTabSz="1221488" rtl="0" fontAlgn="auto">
              <a:spcBef>
                <a:spcPts val="0"/>
              </a:spcBef>
              <a:spcAft>
                <a:spcPts val="0"/>
              </a:spcAft>
              <a:defRPr/>
            </a:pPr>
            <a:fld id="{4ABDCABE-3F10-B64C-92F1-862014417034}" type="slidenum">
              <a:rPr lang="en-US" sz="1600" b="0" smtClean="0">
                <a:solidFill>
                  <a:schemeClr val="tx1"/>
                </a:solidFill>
                <a:latin typeface="IBM Plex Sans Light" panose="020B0403050203000203" pitchFamily="34" charset="0"/>
                <a:ea typeface="+mn-ea"/>
                <a:cs typeface="Arial" panose="020B0604020202020204" pitchFamily="34" charset="0"/>
                <a:sym typeface="IBM Plex Sans Light" panose="020B0403050203000203" pitchFamily="34" charset="0"/>
              </a:rPr>
              <a:pPr algn="r" defTabSz="1221488" rtl="0" fontAlgn="auto">
                <a:spcBef>
                  <a:spcPts val="0"/>
                </a:spcBef>
                <a:spcAft>
                  <a:spcPts val="0"/>
                </a:spcAft>
                <a:defRPr/>
              </a:pPr>
              <a:t>‹#›</a:t>
            </a:fld>
            <a:endParaRPr lang="en-US" sz="1600" b="0">
              <a:solidFill>
                <a:schemeClr val="tx1"/>
              </a:solidFill>
              <a:latin typeface="IBM Plex Sans Light" panose="020B0403050203000203" pitchFamily="34" charset="0"/>
              <a:ea typeface="+mn-ea"/>
              <a:cs typeface="Arial" panose="020B0604020202020204" pitchFamily="34" charset="0"/>
              <a:sym typeface="IBM Plex Sans Light" panose="020B0403050203000203"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5"/>
            </p:custDataLst>
          </p:nvPr>
        </p:nvSpPr>
        <p:spPr>
          <a:xfrm>
            <a:off x="1109616" y="13003339"/>
            <a:ext cx="14557617" cy="2462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1600">
                <a:latin typeface="IBM Plex Sans Light" panose="020B0403050203000203" pitchFamily="34" charset="0"/>
                <a:sym typeface="IBM Plex Sans Light" panose="020B0403050203000203" pitchFamily="34" charset="0"/>
              </a:rPr>
              <a:t>Source: …</a:t>
            </a:r>
          </a:p>
        </p:txBody>
      </p:sp>
      <p:sp>
        <p:nvSpPr>
          <p:cNvPr id="11" name="1. On-page tracker">
            <a:extLst>
              <a:ext uri="{FF2B5EF4-FFF2-40B4-BE49-F238E27FC236}">
                <a16:creationId xmlns:a16="http://schemas.microsoft.com/office/drawing/2014/main" id="{C30AC055-11D5-4540-94E4-C3B7BE6EFD7D}"/>
              </a:ext>
            </a:extLst>
          </p:cNvPr>
          <p:cNvSpPr>
            <a:spLocks noGrp="1"/>
          </p:cNvSpPr>
          <p:nvPr>
            <p:ph type="body" sz="quarter" idx="10" hasCustomPrompt="1"/>
            <p:custDataLst>
              <p:tags r:id="rId6"/>
            </p:custDataLst>
          </p:nvPr>
        </p:nvSpPr>
        <p:spPr>
          <a:xfrm>
            <a:off x="1109614" y="83195"/>
            <a:ext cx="7687677" cy="255198"/>
          </a:xfrm>
          <a:prstGeom prst="rect">
            <a:avLst/>
          </a:prstGeom>
          <a:noFill/>
          <a:ln w="6350">
            <a:noFill/>
            <a:miter lim="800000"/>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1600" b="0" dirty="0">
                <a:latin typeface="IBM Plex Sans Light" panose="020B0403050203000203" pitchFamily="34" charset="0"/>
                <a:cs typeface="+mn-cs"/>
                <a:sym typeface="IBM Plex Sans Light" panose="020B0403050203000203" pitchFamily="34" charset="0"/>
              </a:defRPr>
            </a:lvl1pPr>
          </a:lstStyle>
          <a:p>
            <a:pPr lvl="0">
              <a:buNone/>
            </a:pPr>
            <a:r>
              <a:rPr lang="en-US"/>
              <a:t>Add tracker</a:t>
            </a:r>
          </a:p>
        </p:txBody>
      </p:sp>
      <p:sp>
        <p:nvSpPr>
          <p:cNvPr id="10" name="2. Slide Title">
            <a:extLst>
              <a:ext uri="{FF2B5EF4-FFF2-40B4-BE49-F238E27FC236}">
                <a16:creationId xmlns:a16="http://schemas.microsoft.com/office/drawing/2014/main" id="{8326FFD0-8389-4032-AAB8-00C262CAF746}"/>
              </a:ext>
            </a:extLst>
          </p:cNvPr>
          <p:cNvSpPr>
            <a:spLocks noGrp="1"/>
          </p:cNvSpPr>
          <p:nvPr>
            <p:ph type="title"/>
            <p:custDataLst>
              <p:tags r:id="rId7"/>
            </p:custDataLst>
          </p:nvPr>
        </p:nvSpPr>
        <p:spPr>
          <a:xfrm>
            <a:off x="1109617" y="344424"/>
            <a:ext cx="22167942" cy="1463040"/>
          </a:xfrm>
          <a:prstGeom prst="rect">
            <a:avLst/>
          </a:prstGeom>
        </p:spPr>
        <p:txBody>
          <a:bodyPr vert="horz" wrap="square" lIns="0" tIns="0" rIns="0" bIns="0" rtlCol="0" anchor="b" anchorCtr="0">
            <a:noAutofit/>
          </a:bodyPr>
          <a:lstStyle>
            <a:lvl1pPr>
              <a:defRPr lang="en-US" dirty="0">
                <a:latin typeface="IBM Plex Sans Light" panose="020B0403050203000203" pitchFamily="34" charset="0"/>
                <a:sym typeface="IBM Plex Sans Light" panose="020B0403050203000203" pitchFamily="34" charset="0"/>
              </a:defRPr>
            </a:lvl1pPr>
          </a:lstStyle>
          <a:p>
            <a:pPr lvl="0"/>
            <a:r>
              <a:rPr lang="en-US"/>
              <a:t>Click to edit Master title style</a:t>
            </a:r>
          </a:p>
        </p:txBody>
      </p:sp>
    </p:spTree>
    <p:extLst>
      <p:ext uri="{BB962C8B-B14F-4D97-AF65-F5344CB8AC3E}">
        <p14:creationId xmlns:p14="http://schemas.microsoft.com/office/powerpoint/2010/main" val="407728538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_Boxes, 6 stack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385202"/>
            <a:ext cx="4949826" cy="4573588"/>
          </a:xfrm>
        </p:spPr>
        <p:txBody>
          <a:bodyPr/>
          <a:lstStyle>
            <a:lvl1pPr>
              <a:lnSpc>
                <a:spcPct val="100000"/>
              </a:lnSpc>
              <a:defRPr sz="6394"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lvl1pPr>
              <a:defRPr b="0" i="0">
                <a:latin typeface="IBM Plex Sans Light" panose="020B0403050203000203" pitchFamily="34" charset="0"/>
              </a:defRPr>
            </a:lvl1pPr>
          </a:lstStyle>
          <a:p>
            <a:endParaRPr lang="en-US"/>
          </a:p>
        </p:txBody>
      </p:sp>
      <p:sp>
        <p:nvSpPr>
          <p:cNvPr id="19" name="Text Placeholder 6">
            <a:extLst>
              <a:ext uri="{FF2B5EF4-FFF2-40B4-BE49-F238E27FC236}">
                <a16:creationId xmlns:a16="http://schemas.microsoft.com/office/drawing/2014/main" id="{B74FE312-96C3-0801-8AFE-48C53A3855EF}"/>
              </a:ext>
            </a:extLst>
          </p:cNvPr>
          <p:cNvSpPr>
            <a:spLocks noGrp="1"/>
          </p:cNvSpPr>
          <p:nvPr>
            <p:ph type="body" sz="quarter" idx="10"/>
          </p:nvPr>
        </p:nvSpPr>
        <p:spPr>
          <a:xfrm>
            <a:off x="12728030" y="576079"/>
            <a:ext cx="4963924" cy="5145086"/>
          </a:xfrm>
          <a:prstGeom prst="rect">
            <a:avLst/>
          </a:prstGeom>
        </p:spPr>
        <p:txBody>
          <a:bodyPr/>
          <a:lstStyle>
            <a:lvl1pPr defTabSz="1160446">
              <a:lnSpc>
                <a:spcPct val="100000"/>
              </a:lnSpc>
              <a:spcBef>
                <a:spcPts val="0"/>
              </a:spcBef>
              <a:defRPr sz="3598" b="0" i="0">
                <a:solidFill>
                  <a:schemeClr val="tx1"/>
                </a:solidFill>
                <a:latin typeface="IBM Plex Sans Light" panose="020B0403050203000203" pitchFamily="34" charset="0"/>
              </a:defRPr>
            </a:lvl1pPr>
            <a:lvl2pPr defTabSz="1160446">
              <a:lnSpc>
                <a:spcPct val="100000"/>
              </a:lnSpc>
              <a:spcBef>
                <a:spcPts val="0"/>
              </a:spcBef>
              <a:defRPr sz="3598" b="0" i="0">
                <a:solidFill>
                  <a:schemeClr val="tx1"/>
                </a:solidFill>
                <a:latin typeface="IBM Plex Sans Light" panose="020B0403050203000203" pitchFamily="34" charset="0"/>
              </a:defRPr>
            </a:lvl2pPr>
            <a:lvl3pPr defTabSz="1160446">
              <a:lnSpc>
                <a:spcPct val="100000"/>
              </a:lnSpc>
              <a:spcBef>
                <a:spcPts val="0"/>
              </a:spcBef>
              <a:defRPr sz="3598" b="0" i="0">
                <a:solidFill>
                  <a:schemeClr val="tx1"/>
                </a:solidFill>
                <a:latin typeface="IBM Plex Sans Light" panose="020B0403050203000203" pitchFamily="34" charset="0"/>
              </a:defRPr>
            </a:lvl3pPr>
            <a:lvl4pPr defTabSz="1160446">
              <a:lnSpc>
                <a:spcPct val="100000"/>
              </a:lnSpc>
              <a:spcBef>
                <a:spcPts val="0"/>
              </a:spcBef>
              <a:defRPr sz="3598" b="0" i="0">
                <a:solidFill>
                  <a:schemeClr val="tx1"/>
                </a:solidFill>
                <a:latin typeface="IBM Plex Sans Light" panose="020B0403050203000203" pitchFamily="34" charset="0"/>
              </a:defRPr>
            </a:lvl4pPr>
            <a:lvl5pPr defTabSz="116044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6">
            <a:extLst>
              <a:ext uri="{FF2B5EF4-FFF2-40B4-BE49-F238E27FC236}">
                <a16:creationId xmlns:a16="http://schemas.microsoft.com/office/drawing/2014/main" id="{BFE072FD-410A-B1CF-4BD5-EFE459133BB6}"/>
              </a:ext>
            </a:extLst>
          </p:cNvPr>
          <p:cNvSpPr>
            <a:spLocks noGrp="1"/>
          </p:cNvSpPr>
          <p:nvPr>
            <p:ph type="body" sz="quarter" idx="23"/>
          </p:nvPr>
        </p:nvSpPr>
        <p:spPr>
          <a:xfrm>
            <a:off x="18799753" y="576079"/>
            <a:ext cx="4963924" cy="5145086"/>
          </a:xfrm>
          <a:prstGeom prst="rect">
            <a:avLst/>
          </a:prstGeom>
        </p:spPr>
        <p:txBody>
          <a:bodyPr/>
          <a:lstStyle>
            <a:lvl1pPr defTabSz="1160446">
              <a:lnSpc>
                <a:spcPct val="100000"/>
              </a:lnSpc>
              <a:spcBef>
                <a:spcPts val="0"/>
              </a:spcBef>
              <a:defRPr sz="3598" b="0" i="0">
                <a:solidFill>
                  <a:schemeClr val="tx1"/>
                </a:solidFill>
                <a:latin typeface="IBM Plex Sans Light" panose="020B0403050203000203" pitchFamily="34" charset="0"/>
              </a:defRPr>
            </a:lvl1pPr>
            <a:lvl2pPr defTabSz="1160446">
              <a:lnSpc>
                <a:spcPct val="100000"/>
              </a:lnSpc>
              <a:spcBef>
                <a:spcPts val="0"/>
              </a:spcBef>
              <a:defRPr sz="3598" b="0" i="0">
                <a:solidFill>
                  <a:schemeClr val="tx1"/>
                </a:solidFill>
                <a:latin typeface="IBM Plex Sans Light" panose="020B0403050203000203" pitchFamily="34" charset="0"/>
              </a:defRPr>
            </a:lvl2pPr>
            <a:lvl3pPr defTabSz="1160446">
              <a:lnSpc>
                <a:spcPct val="100000"/>
              </a:lnSpc>
              <a:spcBef>
                <a:spcPts val="0"/>
              </a:spcBef>
              <a:defRPr sz="3598" b="0" i="0">
                <a:solidFill>
                  <a:schemeClr val="tx1"/>
                </a:solidFill>
                <a:latin typeface="IBM Plex Sans Light" panose="020B0403050203000203" pitchFamily="34" charset="0"/>
              </a:defRPr>
            </a:lvl3pPr>
            <a:lvl4pPr defTabSz="1160446">
              <a:lnSpc>
                <a:spcPct val="100000"/>
              </a:lnSpc>
              <a:spcBef>
                <a:spcPts val="0"/>
              </a:spcBef>
              <a:defRPr sz="3598" b="0" i="0">
                <a:solidFill>
                  <a:schemeClr val="tx1"/>
                </a:solidFill>
                <a:latin typeface="IBM Plex Sans Light" panose="020B0403050203000203" pitchFamily="34" charset="0"/>
              </a:defRPr>
            </a:lvl4pPr>
            <a:lvl5pPr defTabSz="116044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6">
            <a:extLst>
              <a:ext uri="{FF2B5EF4-FFF2-40B4-BE49-F238E27FC236}">
                <a16:creationId xmlns:a16="http://schemas.microsoft.com/office/drawing/2014/main" id="{1C0822F6-B969-1E92-CC74-0CBB1126A9C8}"/>
              </a:ext>
            </a:extLst>
          </p:cNvPr>
          <p:cNvSpPr>
            <a:spLocks noGrp="1"/>
          </p:cNvSpPr>
          <p:nvPr>
            <p:ph type="body" sz="quarter" idx="24"/>
          </p:nvPr>
        </p:nvSpPr>
        <p:spPr>
          <a:xfrm>
            <a:off x="12728030" y="6667503"/>
            <a:ext cx="4963924" cy="4952998"/>
          </a:xfrm>
          <a:prstGeom prst="rect">
            <a:avLst/>
          </a:prstGeom>
        </p:spPr>
        <p:txBody>
          <a:bodyPr/>
          <a:lstStyle>
            <a:lvl1pPr defTabSz="1160446">
              <a:lnSpc>
                <a:spcPct val="100000"/>
              </a:lnSpc>
              <a:spcBef>
                <a:spcPts val="0"/>
              </a:spcBef>
              <a:defRPr sz="3598" b="0" i="0">
                <a:solidFill>
                  <a:schemeClr val="tx1"/>
                </a:solidFill>
                <a:latin typeface="IBM Plex Sans Light" panose="020B0403050203000203" pitchFamily="34" charset="0"/>
              </a:defRPr>
            </a:lvl1pPr>
            <a:lvl2pPr defTabSz="1160446">
              <a:lnSpc>
                <a:spcPct val="100000"/>
              </a:lnSpc>
              <a:spcBef>
                <a:spcPts val="0"/>
              </a:spcBef>
              <a:defRPr sz="3598" b="0" i="0">
                <a:solidFill>
                  <a:schemeClr val="tx1"/>
                </a:solidFill>
                <a:latin typeface="IBM Plex Sans Light" panose="020B0403050203000203" pitchFamily="34" charset="0"/>
              </a:defRPr>
            </a:lvl2pPr>
            <a:lvl3pPr defTabSz="1160446">
              <a:lnSpc>
                <a:spcPct val="100000"/>
              </a:lnSpc>
              <a:spcBef>
                <a:spcPts val="0"/>
              </a:spcBef>
              <a:defRPr sz="3598" b="0" i="0">
                <a:solidFill>
                  <a:schemeClr val="tx1"/>
                </a:solidFill>
                <a:latin typeface="IBM Plex Sans Light" panose="020B0403050203000203" pitchFamily="34" charset="0"/>
              </a:defRPr>
            </a:lvl3pPr>
            <a:lvl4pPr defTabSz="1160446">
              <a:lnSpc>
                <a:spcPct val="100000"/>
              </a:lnSpc>
              <a:spcBef>
                <a:spcPts val="0"/>
              </a:spcBef>
              <a:defRPr sz="3598" b="0" i="0">
                <a:solidFill>
                  <a:schemeClr val="tx1"/>
                </a:solidFill>
                <a:latin typeface="IBM Plex Sans Light" panose="020B0403050203000203" pitchFamily="34" charset="0"/>
              </a:defRPr>
            </a:lvl4pPr>
            <a:lvl5pPr defTabSz="116044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6">
            <a:extLst>
              <a:ext uri="{FF2B5EF4-FFF2-40B4-BE49-F238E27FC236}">
                <a16:creationId xmlns:a16="http://schemas.microsoft.com/office/drawing/2014/main" id="{F9AB4B51-7CBC-4B83-F837-82517C33FEBA}"/>
              </a:ext>
            </a:extLst>
          </p:cNvPr>
          <p:cNvSpPr>
            <a:spLocks noGrp="1"/>
          </p:cNvSpPr>
          <p:nvPr>
            <p:ph type="body" sz="quarter" idx="25"/>
          </p:nvPr>
        </p:nvSpPr>
        <p:spPr>
          <a:xfrm>
            <a:off x="18799753" y="6667503"/>
            <a:ext cx="4963924" cy="4952998"/>
          </a:xfrm>
          <a:prstGeom prst="rect">
            <a:avLst/>
          </a:prstGeom>
        </p:spPr>
        <p:txBody>
          <a:bodyPr/>
          <a:lstStyle>
            <a:lvl1pPr defTabSz="1160446">
              <a:lnSpc>
                <a:spcPct val="100000"/>
              </a:lnSpc>
              <a:spcBef>
                <a:spcPts val="0"/>
              </a:spcBef>
              <a:defRPr sz="3598" b="0" i="0">
                <a:solidFill>
                  <a:schemeClr val="tx1"/>
                </a:solidFill>
                <a:latin typeface="IBM Plex Sans Light" panose="020B0403050203000203" pitchFamily="34" charset="0"/>
              </a:defRPr>
            </a:lvl1pPr>
            <a:lvl2pPr defTabSz="1160446">
              <a:lnSpc>
                <a:spcPct val="100000"/>
              </a:lnSpc>
              <a:spcBef>
                <a:spcPts val="0"/>
              </a:spcBef>
              <a:defRPr sz="3598" b="0" i="0">
                <a:solidFill>
                  <a:schemeClr val="tx1"/>
                </a:solidFill>
                <a:latin typeface="IBM Plex Sans Light" panose="020B0403050203000203" pitchFamily="34" charset="0"/>
              </a:defRPr>
            </a:lvl2pPr>
            <a:lvl3pPr defTabSz="1160446">
              <a:lnSpc>
                <a:spcPct val="100000"/>
              </a:lnSpc>
              <a:spcBef>
                <a:spcPts val="0"/>
              </a:spcBef>
              <a:defRPr sz="3598" b="0" i="0">
                <a:solidFill>
                  <a:schemeClr val="tx1"/>
                </a:solidFill>
                <a:latin typeface="IBM Plex Sans Light" panose="020B0403050203000203" pitchFamily="34" charset="0"/>
              </a:defRPr>
            </a:lvl3pPr>
            <a:lvl4pPr defTabSz="1160446">
              <a:lnSpc>
                <a:spcPct val="100000"/>
              </a:lnSpc>
              <a:spcBef>
                <a:spcPts val="0"/>
              </a:spcBef>
              <a:defRPr sz="3598" b="0" i="0">
                <a:solidFill>
                  <a:schemeClr val="tx1"/>
                </a:solidFill>
                <a:latin typeface="IBM Plex Sans Light" panose="020B0403050203000203" pitchFamily="34" charset="0"/>
              </a:defRPr>
            </a:lvl4pPr>
            <a:lvl5pPr defTabSz="116044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ext Placeholder 6">
            <a:extLst>
              <a:ext uri="{FF2B5EF4-FFF2-40B4-BE49-F238E27FC236}">
                <a16:creationId xmlns:a16="http://schemas.microsoft.com/office/drawing/2014/main" id="{4AB00072-45AF-510F-C146-BAC3B20406FD}"/>
              </a:ext>
            </a:extLst>
          </p:cNvPr>
          <p:cNvSpPr>
            <a:spLocks noGrp="1"/>
          </p:cNvSpPr>
          <p:nvPr>
            <p:ph type="body" sz="quarter" idx="26"/>
          </p:nvPr>
        </p:nvSpPr>
        <p:spPr>
          <a:xfrm>
            <a:off x="6665981" y="576072"/>
            <a:ext cx="4963924" cy="5145084"/>
          </a:xfrm>
          <a:prstGeom prst="rect">
            <a:avLst/>
          </a:prstGeom>
        </p:spPr>
        <p:txBody>
          <a:bodyPr/>
          <a:lstStyle>
            <a:lvl1pPr defTabSz="1160446">
              <a:lnSpc>
                <a:spcPct val="100000"/>
              </a:lnSpc>
              <a:spcBef>
                <a:spcPts val="0"/>
              </a:spcBef>
              <a:defRPr sz="3598" b="0" i="0">
                <a:solidFill>
                  <a:schemeClr val="tx1"/>
                </a:solidFill>
                <a:latin typeface="IBM Plex Sans Light" panose="020B0403050203000203" pitchFamily="34" charset="0"/>
              </a:defRPr>
            </a:lvl1pPr>
            <a:lvl2pPr defTabSz="1160446">
              <a:lnSpc>
                <a:spcPct val="100000"/>
              </a:lnSpc>
              <a:spcBef>
                <a:spcPts val="0"/>
              </a:spcBef>
              <a:defRPr sz="3598" b="0" i="0">
                <a:solidFill>
                  <a:schemeClr val="tx1"/>
                </a:solidFill>
                <a:latin typeface="IBM Plex Sans Light" panose="020B0403050203000203" pitchFamily="34" charset="0"/>
              </a:defRPr>
            </a:lvl2pPr>
            <a:lvl3pPr defTabSz="1160446">
              <a:lnSpc>
                <a:spcPct val="100000"/>
              </a:lnSpc>
              <a:spcBef>
                <a:spcPts val="0"/>
              </a:spcBef>
              <a:defRPr sz="3598" b="0" i="0">
                <a:solidFill>
                  <a:schemeClr val="tx1"/>
                </a:solidFill>
                <a:latin typeface="IBM Plex Sans Light" panose="020B0403050203000203" pitchFamily="34" charset="0"/>
              </a:defRPr>
            </a:lvl3pPr>
            <a:lvl4pPr defTabSz="1160446">
              <a:lnSpc>
                <a:spcPct val="100000"/>
              </a:lnSpc>
              <a:spcBef>
                <a:spcPts val="0"/>
              </a:spcBef>
              <a:defRPr sz="3598" b="0" i="0">
                <a:solidFill>
                  <a:schemeClr val="tx1"/>
                </a:solidFill>
                <a:latin typeface="IBM Plex Sans Light" panose="020B0403050203000203" pitchFamily="34" charset="0"/>
              </a:defRPr>
            </a:lvl4pPr>
            <a:lvl5pPr defTabSz="116044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Text Placeholder 6">
            <a:extLst>
              <a:ext uri="{FF2B5EF4-FFF2-40B4-BE49-F238E27FC236}">
                <a16:creationId xmlns:a16="http://schemas.microsoft.com/office/drawing/2014/main" id="{C4503F3E-D426-7E9E-BDBD-CDA2B731934A}"/>
              </a:ext>
            </a:extLst>
          </p:cNvPr>
          <p:cNvSpPr>
            <a:spLocks noGrp="1"/>
          </p:cNvSpPr>
          <p:nvPr>
            <p:ph type="body" sz="quarter" idx="27"/>
          </p:nvPr>
        </p:nvSpPr>
        <p:spPr>
          <a:xfrm>
            <a:off x="6665981" y="6667501"/>
            <a:ext cx="4963924" cy="4952998"/>
          </a:xfrm>
          <a:prstGeom prst="rect">
            <a:avLst/>
          </a:prstGeom>
        </p:spPr>
        <p:txBody>
          <a:bodyPr/>
          <a:lstStyle>
            <a:lvl1pPr defTabSz="1160446">
              <a:lnSpc>
                <a:spcPct val="100000"/>
              </a:lnSpc>
              <a:spcBef>
                <a:spcPts val="0"/>
              </a:spcBef>
              <a:defRPr sz="3598" b="0" i="0">
                <a:solidFill>
                  <a:schemeClr val="tx1"/>
                </a:solidFill>
                <a:latin typeface="IBM Plex Sans Light" panose="020B0403050203000203" pitchFamily="34" charset="0"/>
              </a:defRPr>
            </a:lvl1pPr>
            <a:lvl2pPr defTabSz="1160446">
              <a:lnSpc>
                <a:spcPct val="100000"/>
              </a:lnSpc>
              <a:spcBef>
                <a:spcPts val="0"/>
              </a:spcBef>
              <a:defRPr sz="3598" b="0" i="0">
                <a:solidFill>
                  <a:schemeClr val="tx1"/>
                </a:solidFill>
                <a:latin typeface="IBM Plex Sans Light" panose="020B0403050203000203" pitchFamily="34" charset="0"/>
              </a:defRPr>
            </a:lvl2pPr>
            <a:lvl3pPr defTabSz="1160446">
              <a:lnSpc>
                <a:spcPct val="100000"/>
              </a:lnSpc>
              <a:spcBef>
                <a:spcPts val="0"/>
              </a:spcBef>
              <a:defRPr sz="3598" b="0" i="0">
                <a:solidFill>
                  <a:schemeClr val="tx1"/>
                </a:solidFill>
                <a:latin typeface="IBM Plex Sans Light" panose="020B0403050203000203" pitchFamily="34" charset="0"/>
              </a:defRPr>
            </a:lvl3pPr>
            <a:lvl4pPr defTabSz="1160446">
              <a:lnSpc>
                <a:spcPct val="100000"/>
              </a:lnSpc>
              <a:spcBef>
                <a:spcPts val="0"/>
              </a:spcBef>
              <a:defRPr sz="3598" b="0" i="0">
                <a:solidFill>
                  <a:schemeClr val="tx1"/>
                </a:solidFill>
                <a:latin typeface="IBM Plex Sans Light" panose="020B0403050203000203" pitchFamily="34" charset="0"/>
              </a:defRPr>
            </a:lvl4pPr>
            <a:lvl5pPr defTabSz="116044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339098640"/>
      </p:ext>
    </p:extLst>
  </p:cSld>
  <p:clrMapOvr>
    <a:masterClrMapping/>
  </p:clrMapOvr>
  <p:transition spd="med"/>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8" name="Text Placeholder 1"/>
          <p:cNvSpPr>
            <a:spLocks noGrp="1"/>
          </p:cNvSpPr>
          <p:nvPr>
            <p:ph type="body" sz="quarter" idx="13"/>
          </p:nvPr>
        </p:nvSpPr>
        <p:spPr>
          <a:xfrm>
            <a:off x="585292" y="3364992"/>
            <a:ext cx="10998616" cy="3493008"/>
          </a:xfrm>
        </p:spPr>
        <p:txBody>
          <a:bodyPr/>
          <a:lstStyle>
            <a:lvl1pPr>
              <a:spcBef>
                <a:spcPts val="0"/>
              </a:spcBef>
              <a:defRPr sz="2667">
                <a:solidFill>
                  <a:schemeClr val="tx1"/>
                </a:solidFill>
              </a:defRPr>
            </a:lvl1pPr>
            <a:lvl2pPr marL="0" indent="0">
              <a:spcBef>
                <a:spcPts val="0"/>
              </a:spcBef>
              <a:buNone/>
              <a:defRPr/>
            </a:lvl2pPr>
            <a:lvl3pPr marL="537647" indent="0">
              <a:buNone/>
              <a:defRPr/>
            </a:lvl3pPr>
            <a:lvl4pPr marL="1159964" indent="0">
              <a:buNone/>
              <a:defRPr/>
            </a:lvl4pPr>
            <a:lvl5pPr marL="1684909"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585292" y="8558784"/>
            <a:ext cx="17095410" cy="3486912"/>
          </a:xfrm>
        </p:spPr>
        <p:txBody>
          <a:bodyPr anchor="b"/>
          <a:lstStyle>
            <a:lvl1pPr>
              <a:spcBef>
                <a:spcPts val="800"/>
              </a:spcBef>
              <a:defRPr sz="1600">
                <a:solidFill>
                  <a:schemeClr val="tx1"/>
                </a:solidFill>
              </a:defRPr>
            </a:lvl1pPr>
            <a:lvl2pPr>
              <a:defRPr sz="1600"/>
            </a:lvl2pPr>
            <a:lvl3pPr>
              <a:defRPr sz="1600"/>
            </a:lvl3pPr>
            <a:lvl4pPr>
              <a:defRPr sz="1600"/>
            </a:lvl4pPr>
            <a:lvl5pPr>
              <a:defRPr sz="1600"/>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9467352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3284728"/>
          </a:xfrm>
        </p:spPr>
        <p:txBody>
          <a:bodyPr/>
          <a:lstStyle>
            <a:lvl1pPr>
              <a:lnSpc>
                <a:spcPct val="110000"/>
              </a:lnSpc>
              <a:defRPr sz="3600">
                <a:solidFill>
                  <a:schemeClr val="tx2"/>
                </a:solidFill>
              </a:defRPr>
            </a:lvl1pPr>
          </a:lstStyle>
          <a:p>
            <a:r>
              <a:rPr lang="en-US"/>
              <a:t>Click to edit Master title style</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384048"/>
            <a:ext cx="4951413" cy="2859087"/>
          </a:xfrm>
        </p:spPr>
        <p:txBody>
          <a:bodyPr/>
          <a:lstStyle>
            <a:lvl1pPr>
              <a:lnSpc>
                <a:spcPct val="90000"/>
              </a:lnSpc>
              <a:defRPr sz="13200">
                <a:solidFill>
                  <a:schemeClr val="accent1"/>
                </a:solidFill>
              </a:defRPr>
            </a:lvl1pPr>
            <a:lvl2pPr marL="0" indent="0">
              <a:buNone/>
              <a:defRPr/>
            </a:lvl2pPr>
          </a:lstStyle>
          <a:p>
            <a:r>
              <a:rPr lang="en-US"/>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2897"/>
            <a:ext cx="7620000" cy="285908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6667500" y="4575175"/>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957821"/>
            <a:ext cx="4951413" cy="2857506"/>
          </a:xfrm>
        </p:spPr>
        <p:txBody>
          <a:bodyPr/>
          <a:lstStyle>
            <a:lvl1pPr>
              <a:lnSpc>
                <a:spcPct val="90000"/>
              </a:lnSpc>
              <a:defRPr sz="13200">
                <a:solidFill>
                  <a:schemeClr val="accent1"/>
                </a:solidFill>
              </a:defRPr>
            </a:lvl1pPr>
          </a:lstStyle>
          <a:p>
            <a:r>
              <a:rPr lang="en-US"/>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5125969"/>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6667500" y="9140825"/>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9526645"/>
            <a:ext cx="4951411" cy="2668530"/>
          </a:xfrm>
        </p:spPr>
        <p:txBody>
          <a:bodyPr/>
          <a:lstStyle>
            <a:lvl1pPr>
              <a:lnSpc>
                <a:spcPct val="90000"/>
              </a:lnSpc>
              <a:defRPr sz="13200">
                <a:solidFill>
                  <a:schemeClr val="accent1"/>
                </a:solidFill>
              </a:defRPr>
            </a:lvl1pPr>
          </a:lstStyle>
          <a:p>
            <a:r>
              <a:rPr lang="en-US"/>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9670409"/>
            <a:ext cx="7620000" cy="252476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58650"/>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495C3AC-E4B9-F837-204B-FF01953D40BE}"/>
              </a:ext>
            </a:extLst>
          </p:cNvPr>
          <p:cNvSpPr>
            <a:spLocks noGrp="1"/>
          </p:cNvSpPr>
          <p:nvPr>
            <p:ph type="ftr" sz="quarter" idx="18"/>
          </p:nvPr>
        </p:nvSpPr>
        <p:spPr>
          <a:xfrm>
            <a:off x="576000" y="12816000"/>
            <a:ext cx="4956176" cy="381000"/>
          </a:xfrm>
        </p:spPr>
        <p:txBody>
          <a:bodyPr/>
          <a:lstStyle/>
          <a:p>
            <a:endParaRPr lang="en-US"/>
          </a:p>
        </p:txBody>
      </p:sp>
      <p:sp>
        <p:nvSpPr>
          <p:cNvPr id="8" name="Slide Number">
            <a:extLst>
              <a:ext uri="{FF2B5EF4-FFF2-40B4-BE49-F238E27FC236}">
                <a16:creationId xmlns:a16="http://schemas.microsoft.com/office/drawing/2014/main" id="{22119C11-B0BD-168C-0C07-D70B259D3906}"/>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56111609"/>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00" y="576072"/>
            <a:ext cx="4942078" cy="1525588"/>
          </a:xfrm>
        </p:spPr>
        <p:txBody>
          <a:bodyPr/>
          <a:lstStyle>
            <a:lvl1pPr>
              <a:lnSpc>
                <a:spcPct val="110000"/>
              </a:lnSpc>
              <a:defRPr sz="28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00" y="3047999"/>
            <a:ext cx="4956175" cy="9153525"/>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70675" y="3047999"/>
            <a:ext cx="4951413" cy="9153525"/>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80000" y="3047999"/>
            <a:ext cx="4953000" cy="9153525"/>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2675" y="3047999"/>
            <a:ext cx="4959350" cy="9153525"/>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2D830AE7-F6A6-A339-0B24-876A9554C9E3}"/>
              </a:ext>
            </a:extLst>
          </p:cNvPr>
          <p:cNvSpPr>
            <a:spLocks noGrp="1"/>
          </p:cNvSpPr>
          <p:nvPr>
            <p:ph type="ftr" sz="quarter" idx="18"/>
          </p:nvPr>
        </p:nvSpPr>
        <p:spPr>
          <a:xfrm>
            <a:off x="576000" y="12816000"/>
            <a:ext cx="4956176" cy="381000"/>
          </a:xfrm>
        </p:spPr>
        <p:txBody>
          <a:bodyPr/>
          <a:lstStyle/>
          <a:p>
            <a:endParaRPr lang="en-US"/>
          </a:p>
        </p:txBody>
      </p:sp>
      <p:sp>
        <p:nvSpPr>
          <p:cNvPr id="8" name="Slide Number">
            <a:extLst>
              <a:ext uri="{FF2B5EF4-FFF2-40B4-BE49-F238E27FC236}">
                <a16:creationId xmlns:a16="http://schemas.microsoft.com/office/drawing/2014/main" id="{31A616C3-34A8-1D7A-67C9-8B76F2D30BD0}"/>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261313497"/>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00"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70675" y="576072"/>
            <a:ext cx="4956175" cy="1525587"/>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6096000" y="3044825"/>
            <a:ext cx="0" cy="91454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descr="Vertical column divider">
            <a:extLst>
              <a:ext uri="{FF2B5EF4-FFF2-40B4-BE49-F238E27FC236}">
                <a16:creationId xmlns:a16="http://schemas.microsoft.com/office/drawing/2014/main" id="{CDB8CB8D-C4DB-E357-4948-59CD6A18A9DC}"/>
              </a:ext>
            </a:extLst>
          </p:cNvPr>
          <p:cNvCxnSpPr/>
          <p:nvPr userDrawn="1"/>
        </p:nvCxnSpPr>
        <p:spPr bwMode="auto">
          <a:xfrm>
            <a:off x="12188952" y="3044825"/>
            <a:ext cx="0" cy="91503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descr="Vertical column divider">
            <a:extLst>
              <a:ext uri="{FF2B5EF4-FFF2-40B4-BE49-F238E27FC236}">
                <a16:creationId xmlns:a16="http://schemas.microsoft.com/office/drawing/2014/main" id="{8B5887E5-28C4-AA99-EBD5-E34B88F46F25}"/>
              </a:ext>
            </a:extLst>
          </p:cNvPr>
          <p:cNvCxnSpPr/>
          <p:nvPr userDrawn="1"/>
        </p:nvCxnSpPr>
        <p:spPr bwMode="auto">
          <a:xfrm>
            <a:off x="18288000" y="3044825"/>
            <a:ext cx="0" cy="91503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Footer Placeholder 3">
            <a:extLst>
              <a:ext uri="{FF2B5EF4-FFF2-40B4-BE49-F238E27FC236}">
                <a16:creationId xmlns:a16="http://schemas.microsoft.com/office/drawing/2014/main" id="{9A5E154F-497D-F356-4526-C17B1B098AC9}"/>
              </a:ext>
            </a:extLst>
          </p:cNvPr>
          <p:cNvSpPr>
            <a:spLocks noGrp="1"/>
          </p:cNvSpPr>
          <p:nvPr userDrawn="1">
            <p:ph type="ftr" sz="quarter" idx="18"/>
          </p:nvPr>
        </p:nvSpPr>
        <p:spPr>
          <a:xfrm>
            <a:off x="576000" y="12816000"/>
            <a:ext cx="4956176" cy="381000"/>
          </a:xfrm>
        </p:spPr>
        <p:txBody>
          <a:bodyPr/>
          <a:lstStyle/>
          <a:p>
            <a:endParaRPr lang="en-US"/>
          </a:p>
        </p:txBody>
      </p:sp>
      <p:sp>
        <p:nvSpPr>
          <p:cNvPr id="8" name="Slide Number">
            <a:extLst>
              <a:ext uri="{FF2B5EF4-FFF2-40B4-BE49-F238E27FC236}">
                <a16:creationId xmlns:a16="http://schemas.microsoft.com/office/drawing/2014/main" id="{A3714515-3CA1-0F75-0503-3208A09DFA76}"/>
              </a:ext>
            </a:extLst>
          </p:cNvPr>
          <p:cNvSpPr txBox="1">
            <a:spLocks noGrp="1"/>
          </p:cNvSpPr>
          <p:nvPr userDrawn="1">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10" name="Text Placeholder 4">
            <a:extLst>
              <a:ext uri="{FF2B5EF4-FFF2-40B4-BE49-F238E27FC236}">
                <a16:creationId xmlns:a16="http://schemas.microsoft.com/office/drawing/2014/main" id="{4B531E36-2064-83A6-3D5A-E40E324F8495}"/>
              </a:ext>
            </a:extLst>
          </p:cNvPr>
          <p:cNvSpPr>
            <a:spLocks noGrp="1"/>
          </p:cNvSpPr>
          <p:nvPr userDrawn="1">
            <p:ph type="body" sz="quarter" idx="11"/>
          </p:nvPr>
        </p:nvSpPr>
        <p:spPr>
          <a:xfrm>
            <a:off x="582422" y="3047999"/>
            <a:ext cx="4956175" cy="9153525"/>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70587680-FBD6-A326-93E3-B3437A4124A3}"/>
              </a:ext>
            </a:extLst>
          </p:cNvPr>
          <p:cNvSpPr>
            <a:spLocks noGrp="1"/>
          </p:cNvSpPr>
          <p:nvPr userDrawn="1">
            <p:ph type="body" sz="quarter" idx="12"/>
          </p:nvPr>
        </p:nvSpPr>
        <p:spPr>
          <a:xfrm>
            <a:off x="6670675" y="3047999"/>
            <a:ext cx="4951413" cy="9153525"/>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8">
            <a:extLst>
              <a:ext uri="{FF2B5EF4-FFF2-40B4-BE49-F238E27FC236}">
                <a16:creationId xmlns:a16="http://schemas.microsoft.com/office/drawing/2014/main" id="{CAE80882-A798-33A6-BF3F-DF9C75646C23}"/>
              </a:ext>
            </a:extLst>
          </p:cNvPr>
          <p:cNvSpPr>
            <a:spLocks noGrp="1"/>
          </p:cNvSpPr>
          <p:nvPr userDrawn="1">
            <p:ph type="body" sz="quarter" idx="13"/>
          </p:nvPr>
        </p:nvSpPr>
        <p:spPr>
          <a:xfrm>
            <a:off x="12780000" y="3047999"/>
            <a:ext cx="4953000" cy="9153525"/>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10">
            <a:extLst>
              <a:ext uri="{FF2B5EF4-FFF2-40B4-BE49-F238E27FC236}">
                <a16:creationId xmlns:a16="http://schemas.microsoft.com/office/drawing/2014/main" id="{1809E051-5EDC-532B-0D86-AA9349AAA053}"/>
              </a:ext>
            </a:extLst>
          </p:cNvPr>
          <p:cNvSpPr>
            <a:spLocks noGrp="1"/>
          </p:cNvSpPr>
          <p:nvPr userDrawn="1">
            <p:ph type="body" sz="quarter" idx="14"/>
          </p:nvPr>
        </p:nvSpPr>
        <p:spPr>
          <a:xfrm>
            <a:off x="18862675" y="3047999"/>
            <a:ext cx="4959350" cy="9153525"/>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5231023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00" y="576071"/>
            <a:ext cx="4949825" cy="2468753"/>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84303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047999"/>
            <a:ext cx="4951413" cy="9156701"/>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80000" y="576072"/>
            <a:ext cx="4953000" cy="184303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80000" y="3048000"/>
            <a:ext cx="4953000" cy="91567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a:cxnSpLocks/>
          </p:cNvCxnSpPr>
          <p:nvPr userDrawn="1"/>
        </p:nvCxnSpPr>
        <p:spPr bwMode="auto">
          <a:xfrm>
            <a:off x="6096000" y="570103"/>
            <a:ext cx="0" cy="1162208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descr="Vertical column divider">
            <a:extLst>
              <a:ext uri="{FF2B5EF4-FFF2-40B4-BE49-F238E27FC236}">
                <a16:creationId xmlns:a16="http://schemas.microsoft.com/office/drawing/2014/main" id="{3D7A0E74-695D-C6F5-07CD-01209D58A70A}"/>
              </a:ext>
            </a:extLst>
          </p:cNvPr>
          <p:cNvCxnSpPr>
            <a:cxnSpLocks/>
          </p:cNvCxnSpPr>
          <p:nvPr userDrawn="1"/>
        </p:nvCxnSpPr>
        <p:spPr bwMode="auto">
          <a:xfrm>
            <a:off x="12188952" y="570103"/>
            <a:ext cx="0" cy="11625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descr="Vertical column divider">
            <a:extLst>
              <a:ext uri="{FF2B5EF4-FFF2-40B4-BE49-F238E27FC236}">
                <a16:creationId xmlns:a16="http://schemas.microsoft.com/office/drawing/2014/main" id="{19E1AC9A-B000-435B-E4BC-54B09FB7957C}"/>
              </a:ext>
            </a:extLst>
          </p:cNvPr>
          <p:cNvCxnSpPr>
            <a:cxnSpLocks/>
          </p:cNvCxnSpPr>
          <p:nvPr userDrawn="1"/>
        </p:nvCxnSpPr>
        <p:spPr bwMode="auto">
          <a:xfrm>
            <a:off x="18288000" y="570103"/>
            <a:ext cx="0" cy="1162208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userDrawn="1">
            <p:ph type="body" sz="quarter" idx="17"/>
          </p:nvPr>
        </p:nvSpPr>
        <p:spPr>
          <a:xfrm>
            <a:off x="18859500" y="576072"/>
            <a:ext cx="4959350" cy="184303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userDrawn="1">
            <p:ph type="body" sz="quarter" idx="14"/>
          </p:nvPr>
        </p:nvSpPr>
        <p:spPr>
          <a:xfrm>
            <a:off x="18859500" y="3048000"/>
            <a:ext cx="4959350" cy="91567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6C3F2C39-1D80-7B1C-F53D-B11D6327AF07}"/>
              </a:ext>
            </a:extLst>
          </p:cNvPr>
          <p:cNvSpPr>
            <a:spLocks noGrp="1"/>
          </p:cNvSpPr>
          <p:nvPr userDrawn="1">
            <p:ph type="ftr" sz="quarter" idx="18"/>
          </p:nvPr>
        </p:nvSpPr>
        <p:spPr>
          <a:xfrm>
            <a:off x="576000" y="12816000"/>
            <a:ext cx="4956176" cy="381000"/>
          </a:xfrm>
        </p:spPr>
        <p:txBody>
          <a:bodyPr/>
          <a:lstStyle/>
          <a:p>
            <a:endParaRPr lang="en-US"/>
          </a:p>
        </p:txBody>
      </p:sp>
      <p:sp>
        <p:nvSpPr>
          <p:cNvPr id="8" name="Slide Number">
            <a:extLst>
              <a:ext uri="{FF2B5EF4-FFF2-40B4-BE49-F238E27FC236}">
                <a16:creationId xmlns:a16="http://schemas.microsoft.com/office/drawing/2014/main" id="{56961C62-D766-8A68-1FA3-BF6BE095543D}"/>
              </a:ext>
            </a:extLst>
          </p:cNvPr>
          <p:cNvSpPr txBox="1">
            <a:spLocks noGrp="1"/>
          </p:cNvSpPr>
          <p:nvPr userDrawn="1">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599707034"/>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576072"/>
            <a:ext cx="4949825" cy="2097087"/>
          </a:xfrm>
        </p:spPr>
        <p:txBody>
          <a:bodyPr/>
          <a:lstStyle>
            <a:lvl1pPr>
              <a:lnSpc>
                <a:spcPct val="110000"/>
              </a:lnSpc>
              <a:defRPr sz="24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00" y="3048000"/>
            <a:ext cx="4942078" cy="4578350"/>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p:spPr>
        <p:txBody>
          <a:bodyPr anchor="ctr"/>
          <a:lstStyle>
            <a:lvl1pPr algn="ctr">
              <a:defRPr sz="1600">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70675" y="3047999"/>
            <a:ext cx="4951413" cy="9153525"/>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80000" y="576072"/>
            <a:ext cx="1216152" cy="1216152"/>
          </a:xfrm>
        </p:spPr>
        <p:txBody>
          <a:bodyPr anchor="ctr"/>
          <a:lstStyle>
            <a:lvl1pPr algn="ctr">
              <a:defRPr sz="1600">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80000" y="3047999"/>
            <a:ext cx="4942120" cy="9153524"/>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p:spPr>
        <p:txBody>
          <a:bodyPr anchor="ctr"/>
          <a:lstStyle>
            <a:lvl1pPr algn="ctr">
              <a:defRPr sz="1600">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62677" y="3047999"/>
            <a:ext cx="4941886" cy="9153525"/>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8C59ECBB-8567-F0FF-2B81-7CCA543AC3AF}"/>
              </a:ext>
            </a:extLst>
          </p:cNvPr>
          <p:cNvSpPr>
            <a:spLocks noGrp="1"/>
          </p:cNvSpPr>
          <p:nvPr>
            <p:ph type="ftr" sz="quarter" idx="18"/>
          </p:nvPr>
        </p:nvSpPr>
        <p:spPr>
          <a:xfrm>
            <a:off x="576000" y="12816000"/>
            <a:ext cx="4956176" cy="381000"/>
          </a:xfrm>
        </p:spPr>
        <p:txBody>
          <a:bodyPr/>
          <a:lstStyle/>
          <a:p>
            <a:endParaRPr lang="en-US"/>
          </a:p>
        </p:txBody>
      </p:sp>
      <p:sp>
        <p:nvSpPr>
          <p:cNvPr id="7" name="Slide Number">
            <a:extLst>
              <a:ext uri="{FF2B5EF4-FFF2-40B4-BE49-F238E27FC236}">
                <a16:creationId xmlns:a16="http://schemas.microsoft.com/office/drawing/2014/main" id="{193F0BFF-6925-3869-6436-5F209217E4E7}"/>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cxnSp>
        <p:nvCxnSpPr>
          <p:cNvPr id="4" name="Straight Connector 3" descr="Vertical column divider">
            <a:extLst>
              <a:ext uri="{FF2B5EF4-FFF2-40B4-BE49-F238E27FC236}">
                <a16:creationId xmlns:a16="http://schemas.microsoft.com/office/drawing/2014/main" id="{3EC1ADC5-863A-1C19-32F5-F71459CCBF15}"/>
              </a:ext>
            </a:extLst>
          </p:cNvPr>
          <p:cNvCxnSpPr>
            <a:cxnSpLocks/>
          </p:cNvCxnSpPr>
          <p:nvPr userDrawn="1"/>
        </p:nvCxnSpPr>
        <p:spPr bwMode="auto">
          <a:xfrm>
            <a:off x="6096000" y="570103"/>
            <a:ext cx="0" cy="1163142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 name="Straight Connector 5" descr="Vertical column divider">
            <a:extLst>
              <a:ext uri="{FF2B5EF4-FFF2-40B4-BE49-F238E27FC236}">
                <a16:creationId xmlns:a16="http://schemas.microsoft.com/office/drawing/2014/main" id="{72E1DB67-171C-F7FE-B9F6-5778755FF746}"/>
              </a:ext>
            </a:extLst>
          </p:cNvPr>
          <p:cNvCxnSpPr>
            <a:cxnSpLocks/>
          </p:cNvCxnSpPr>
          <p:nvPr userDrawn="1"/>
        </p:nvCxnSpPr>
        <p:spPr bwMode="auto">
          <a:xfrm>
            <a:off x="12192127" y="570103"/>
            <a:ext cx="0" cy="11625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 name="Straight Connector 7" descr="Vertical column divider">
            <a:extLst>
              <a:ext uri="{FF2B5EF4-FFF2-40B4-BE49-F238E27FC236}">
                <a16:creationId xmlns:a16="http://schemas.microsoft.com/office/drawing/2014/main" id="{6EF3DAE3-95FD-80AD-F6F4-79B5745FA451}"/>
              </a:ext>
            </a:extLst>
          </p:cNvPr>
          <p:cNvCxnSpPr>
            <a:cxnSpLocks/>
          </p:cNvCxnSpPr>
          <p:nvPr userDrawn="1"/>
        </p:nvCxnSpPr>
        <p:spPr bwMode="auto">
          <a:xfrm>
            <a:off x="18288000" y="570103"/>
            <a:ext cx="0" cy="1162208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9589940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1"/>
            <a:ext cx="24387175" cy="12195175"/>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pic>
        <p:nvPicPr>
          <p:cNvPr id="7" name="Picture 6" descr="IBM 8-bar logo">
            <a:extLst>
              <a:ext uri="{FF2B5EF4-FFF2-40B4-BE49-F238E27FC236}">
                <a16:creationId xmlns:a16="http://schemas.microsoft.com/office/drawing/2014/main" id="{B4B109D8-FCAE-74D0-0B39-85BF626C84C5}"/>
              </a:ext>
            </a:extLst>
          </p:cNvPr>
          <p:cNvPicPr>
            <a:picLocks noChangeAspect="1"/>
          </p:cNvPicPr>
          <p:nvPr userDrawn="1"/>
        </p:nvPicPr>
        <p:blipFill>
          <a:blip r:embed="rId2"/>
          <a:stretch>
            <a:fillRect/>
          </a:stretch>
        </p:blipFill>
        <p:spPr>
          <a:xfrm>
            <a:off x="22373802" y="12577763"/>
            <a:ext cx="1538325" cy="572400"/>
          </a:xfrm>
          <a:prstGeom prst="rect">
            <a:avLst/>
          </a:prstGeom>
        </p:spPr>
      </p:pic>
      <p:sp>
        <p:nvSpPr>
          <p:cNvPr id="8" name="Text Placeholder 6">
            <a:extLst>
              <a:ext uri="{FF2B5EF4-FFF2-40B4-BE49-F238E27FC236}">
                <a16:creationId xmlns:a16="http://schemas.microsoft.com/office/drawing/2014/main" id="{A9FACBA3-656A-1C9D-A350-7759736DCC4B}"/>
              </a:ext>
            </a:extLst>
          </p:cNvPr>
          <p:cNvSpPr>
            <a:spLocks noGrp="1"/>
          </p:cNvSpPr>
          <p:nvPr>
            <p:ph type="body" sz="quarter" idx="12"/>
          </p:nvPr>
        </p:nvSpPr>
        <p:spPr>
          <a:xfrm>
            <a:off x="576000" y="12166599"/>
            <a:ext cx="4942455" cy="1074293"/>
          </a:xfrm>
        </p:spPr>
        <p:txBody>
          <a:bodyPr anchor="b"/>
          <a:lstStyle>
            <a:lvl1pPr>
              <a:lnSpc>
                <a:spcPct val="110000"/>
              </a:lnSpc>
              <a:spcBef>
                <a:spcPts val="0"/>
              </a:spcBef>
              <a:defRPr sz="2400">
                <a:solidFill>
                  <a:schemeClr val="tx1"/>
                </a:solidFill>
              </a:defRPr>
            </a:lvl1pPr>
            <a:lvl2pPr marL="256032" indent="-256032">
              <a:lnSpc>
                <a:spcPct val="110000"/>
              </a:lnSpc>
              <a:spcBef>
                <a:spcPts val="0"/>
              </a:spcBef>
              <a:defRPr sz="2400">
                <a:solidFill>
                  <a:schemeClr val="tx1"/>
                </a:solidFill>
              </a:defRPr>
            </a:lvl2pPr>
            <a:lvl3pPr marL="512064" indent="-256032">
              <a:lnSpc>
                <a:spcPct val="110000"/>
              </a:lnSpc>
              <a:spcBef>
                <a:spcPts val="0"/>
              </a:spcBef>
              <a:defRPr sz="2400">
                <a:solidFill>
                  <a:schemeClr val="tx1"/>
                </a:solidFill>
              </a:defRPr>
            </a:lvl3pPr>
            <a:lvl4pPr marL="768096" indent="-256032">
              <a:lnSpc>
                <a:spcPct val="110000"/>
              </a:lnSpc>
              <a:spcBef>
                <a:spcPts val="0"/>
              </a:spcBef>
              <a:defRPr sz="24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5">
            <a:extLst>
              <a:ext uri="{FF2B5EF4-FFF2-40B4-BE49-F238E27FC236}">
                <a16:creationId xmlns:a16="http://schemas.microsoft.com/office/drawing/2014/main" id="{FA47F09F-F9D8-7B01-E53E-EE9451C6A6EB}"/>
              </a:ext>
            </a:extLst>
          </p:cNvPr>
          <p:cNvSpPr>
            <a:spLocks noGrp="1"/>
          </p:cNvSpPr>
          <p:nvPr>
            <p:ph type="body" sz="quarter" idx="13"/>
          </p:nvPr>
        </p:nvSpPr>
        <p:spPr>
          <a:xfrm>
            <a:off x="6671501" y="12166600"/>
            <a:ext cx="4947412" cy="1077014"/>
          </a:xfrm>
        </p:spPr>
        <p:txBody>
          <a:bodyPr anchor="b"/>
          <a:lstStyle>
            <a:lvl1pPr>
              <a:lnSpc>
                <a:spcPct val="110000"/>
              </a:lnSpc>
              <a:spcBef>
                <a:spcPts val="0"/>
              </a:spcBef>
              <a:defRPr sz="2400">
                <a:solidFill>
                  <a:schemeClr val="tx1"/>
                </a:solidFill>
              </a:defRPr>
            </a:lvl1pPr>
            <a:lvl2pPr marL="256032" indent="-256032">
              <a:lnSpc>
                <a:spcPct val="110000"/>
              </a:lnSpc>
              <a:spcBef>
                <a:spcPts val="0"/>
              </a:spcBef>
              <a:defRPr sz="2400">
                <a:solidFill>
                  <a:schemeClr val="tx1"/>
                </a:solidFill>
              </a:defRPr>
            </a:lvl2pPr>
            <a:lvl3pPr marL="512064" indent="-256032">
              <a:lnSpc>
                <a:spcPct val="110000"/>
              </a:lnSpc>
              <a:spcBef>
                <a:spcPts val="0"/>
              </a:spcBef>
              <a:defRPr sz="2400">
                <a:solidFill>
                  <a:schemeClr val="tx1"/>
                </a:solidFill>
              </a:defRPr>
            </a:lvl3pPr>
            <a:lvl4pPr marL="768096" indent="-256032">
              <a:lnSpc>
                <a:spcPct val="110000"/>
              </a:lnSpc>
              <a:spcBef>
                <a:spcPts val="0"/>
              </a:spcBef>
              <a:defRPr sz="24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itle 1">
            <a:extLst>
              <a:ext uri="{FF2B5EF4-FFF2-40B4-BE49-F238E27FC236}">
                <a16:creationId xmlns:a16="http://schemas.microsoft.com/office/drawing/2014/main" id="{B8FFB679-F0FF-1DD1-8243-9D4ADEF3889F}"/>
              </a:ext>
            </a:extLst>
          </p:cNvPr>
          <p:cNvSpPr>
            <a:spLocks noGrp="1"/>
          </p:cNvSpPr>
          <p:nvPr>
            <p:ph type="title"/>
          </p:nvPr>
        </p:nvSpPr>
        <p:spPr>
          <a:xfrm>
            <a:off x="576000" y="311151"/>
            <a:ext cx="10101072" cy="7308850"/>
          </a:xfrm>
        </p:spPr>
        <p:txBody>
          <a:bodyPr/>
          <a:lstStyle>
            <a:lvl1pPr>
              <a:lnSpc>
                <a:spcPct val="100000"/>
              </a:lnSpc>
              <a:defRPr sz="8400">
                <a:solidFill>
                  <a:schemeClr val="tx2"/>
                </a:solidFill>
              </a:defRPr>
            </a:lvl1pPr>
          </a:lstStyle>
          <a:p>
            <a:r>
              <a:rPr lang="en-US"/>
              <a:t>Click to edit Master title style</a:t>
            </a:r>
          </a:p>
        </p:txBody>
      </p:sp>
    </p:spTree>
    <p:extLst>
      <p:ext uri="{BB962C8B-B14F-4D97-AF65-F5344CB8AC3E}">
        <p14:creationId xmlns:p14="http://schemas.microsoft.com/office/powerpoint/2010/main" val="1698670438"/>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00" y="384048"/>
            <a:ext cx="4942078" cy="3117978"/>
          </a:xfrm>
        </p:spPr>
        <p:txBody>
          <a:bodyPr/>
          <a:lstStyle>
            <a:lvl1pPr>
              <a:lnSpc>
                <a:spcPct val="100000"/>
              </a:lnSpc>
              <a:defRPr sz="6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2" y="384048"/>
            <a:ext cx="4951414" cy="2201269"/>
          </a:xfrm>
        </p:spPr>
        <p:txBody>
          <a:bodyPr/>
          <a:lstStyle>
            <a:lvl1pPr>
              <a:lnSpc>
                <a:spcPct val="100000"/>
              </a:lnSpc>
              <a:spcBef>
                <a:spcPts val="0"/>
              </a:spcBef>
              <a:defRPr sz="68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9153" y="3047999"/>
            <a:ext cx="4951413" cy="9153525"/>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5153" y="3047999"/>
            <a:ext cx="10096500" cy="9153525"/>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C93AC5E-9451-FF93-87DD-889A48A00DD1}"/>
              </a:ext>
            </a:extLst>
          </p:cNvPr>
          <p:cNvSpPr>
            <a:spLocks noGrp="1"/>
          </p:cNvSpPr>
          <p:nvPr>
            <p:ph type="ftr" sz="quarter" idx="18"/>
          </p:nvPr>
        </p:nvSpPr>
        <p:spPr>
          <a:xfrm>
            <a:off x="576000" y="12816000"/>
            <a:ext cx="4956176" cy="381000"/>
          </a:xfrm>
        </p:spPr>
        <p:txBody>
          <a:bodyPr/>
          <a:lstStyle/>
          <a:p>
            <a:endParaRPr lang="en-US"/>
          </a:p>
        </p:txBody>
      </p:sp>
      <p:sp>
        <p:nvSpPr>
          <p:cNvPr id="8" name="Slide Number">
            <a:extLst>
              <a:ext uri="{FF2B5EF4-FFF2-40B4-BE49-F238E27FC236}">
                <a16:creationId xmlns:a16="http://schemas.microsoft.com/office/drawing/2014/main" id="{D1F6E83E-BB80-D71A-7819-884C0CD4799E}"/>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53649678"/>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00" y="576072"/>
            <a:ext cx="7424927" cy="1906588"/>
          </a:xfrm>
        </p:spPr>
        <p:txBody>
          <a:bodyPr/>
          <a:lstStyle>
            <a:lvl1pPr>
              <a:lnSpc>
                <a:spcPct val="110000"/>
              </a:lnSpc>
              <a:defRPr sz="3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00" y="3047999"/>
            <a:ext cx="10099675" cy="9153524"/>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80000" y="3047999"/>
            <a:ext cx="10096500" cy="915352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C9E836C4-97D9-E198-E7C4-C2E94BADE6BD}"/>
              </a:ext>
            </a:extLst>
          </p:cNvPr>
          <p:cNvSpPr>
            <a:spLocks noGrp="1"/>
          </p:cNvSpPr>
          <p:nvPr>
            <p:ph type="ftr" sz="quarter" idx="18"/>
          </p:nvPr>
        </p:nvSpPr>
        <p:spPr>
          <a:xfrm>
            <a:off x="576000" y="12816000"/>
            <a:ext cx="4956176" cy="381000"/>
          </a:xfrm>
        </p:spPr>
        <p:txBody>
          <a:bodyPr/>
          <a:lstStyle/>
          <a:p>
            <a:endParaRPr lang="en-US"/>
          </a:p>
        </p:txBody>
      </p:sp>
      <p:sp>
        <p:nvSpPr>
          <p:cNvPr id="8" name="Slide Number">
            <a:extLst>
              <a:ext uri="{FF2B5EF4-FFF2-40B4-BE49-F238E27FC236}">
                <a16:creationId xmlns:a16="http://schemas.microsoft.com/office/drawing/2014/main" id="{A861A72C-9D4B-8178-79CE-382DDE87CD24}"/>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74945124"/>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00" y="384048"/>
            <a:ext cx="11036491" cy="4210177"/>
          </a:xfrm>
        </p:spPr>
        <p:txBody>
          <a:bodyPr rIns="457200"/>
          <a:lstStyle>
            <a:lvl1pPr>
              <a:lnSpc>
                <a:spcPct val="100000"/>
              </a:lnSpc>
              <a:defRPr sz="68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6675" y="576071"/>
            <a:ext cx="4949825" cy="11619103"/>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62675" y="576071"/>
            <a:ext cx="4941888" cy="11619103"/>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A8BE2778-A9AA-3756-3479-C4A6DD4F0F00}"/>
              </a:ext>
            </a:extLst>
          </p:cNvPr>
          <p:cNvSpPr>
            <a:spLocks noGrp="1"/>
          </p:cNvSpPr>
          <p:nvPr>
            <p:ph type="ftr" sz="quarter" idx="18"/>
          </p:nvPr>
        </p:nvSpPr>
        <p:spPr>
          <a:xfrm>
            <a:off x="576000" y="12816000"/>
            <a:ext cx="4956176" cy="381000"/>
          </a:xfrm>
        </p:spPr>
        <p:txBody>
          <a:bodyPr/>
          <a:lstStyle/>
          <a:p>
            <a:endParaRPr lang="en-US"/>
          </a:p>
        </p:txBody>
      </p:sp>
      <p:sp>
        <p:nvSpPr>
          <p:cNvPr id="8" name="Slide Number">
            <a:extLst>
              <a:ext uri="{FF2B5EF4-FFF2-40B4-BE49-F238E27FC236}">
                <a16:creationId xmlns:a16="http://schemas.microsoft.com/office/drawing/2014/main" id="{31D49C41-81F4-5A73-2F6D-EF2D5E383721}"/>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59821703"/>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00" y="576072"/>
            <a:ext cx="4942078" cy="3995927"/>
          </a:xfrm>
        </p:spPr>
        <p:txBody>
          <a:bodyPr/>
          <a:lstStyle>
            <a:lvl1pPr>
              <a:lnSpc>
                <a:spcPct val="110000"/>
              </a:lnSpc>
              <a:defRPr sz="3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80000" y="576000"/>
            <a:ext cx="4953000" cy="116220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62675" y="576000"/>
            <a:ext cx="4941888" cy="116220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CB9B0455-A1CF-B58E-3124-86D0B0DD2BB2}"/>
              </a:ext>
            </a:extLst>
          </p:cNvPr>
          <p:cNvSpPr>
            <a:spLocks noGrp="1"/>
          </p:cNvSpPr>
          <p:nvPr>
            <p:ph type="ftr" sz="quarter" idx="18"/>
          </p:nvPr>
        </p:nvSpPr>
        <p:spPr>
          <a:xfrm>
            <a:off x="576000" y="12816000"/>
            <a:ext cx="4956176" cy="381000"/>
          </a:xfrm>
        </p:spPr>
        <p:txBody>
          <a:bodyPr/>
          <a:lstStyle/>
          <a:p>
            <a:endParaRPr lang="en-US"/>
          </a:p>
        </p:txBody>
      </p:sp>
      <p:sp>
        <p:nvSpPr>
          <p:cNvPr id="8" name="Slide Number">
            <a:extLst>
              <a:ext uri="{FF2B5EF4-FFF2-40B4-BE49-F238E27FC236}">
                <a16:creationId xmlns:a16="http://schemas.microsoft.com/office/drawing/2014/main" id="{964E5562-E403-533D-BEAD-AB50713ED183}"/>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0495605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00" y="384048"/>
            <a:ext cx="11039476" cy="4210176"/>
          </a:xfrm>
        </p:spPr>
        <p:txBody>
          <a:bodyPr rIns="457200"/>
          <a:lstStyle>
            <a:lvl1pPr>
              <a:lnSpc>
                <a:spcPct val="100000"/>
              </a:lnSpc>
              <a:defRPr sz="6800">
                <a:solidFill>
                  <a:schemeClr val="tx2"/>
                </a:solidFill>
              </a:defRPr>
            </a:lvl1pPr>
          </a:lstStyle>
          <a:p>
            <a:r>
              <a:rPr lang="en-US"/>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80000" y="576072"/>
            <a:ext cx="4953000" cy="1877761"/>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80000" y="3047999"/>
            <a:ext cx="4953000" cy="9153525"/>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877761"/>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047999"/>
            <a:ext cx="4953000" cy="9153524"/>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C196BE21-C69D-85CB-EE77-49D2E4993A04}"/>
              </a:ext>
            </a:extLst>
          </p:cNvPr>
          <p:cNvSpPr>
            <a:spLocks noGrp="1"/>
          </p:cNvSpPr>
          <p:nvPr>
            <p:ph type="ftr" sz="quarter" idx="20"/>
          </p:nvPr>
        </p:nvSpPr>
        <p:spPr>
          <a:xfrm>
            <a:off x="576000" y="12816000"/>
            <a:ext cx="4956176" cy="381000"/>
          </a:xfrm>
        </p:spPr>
        <p:txBody>
          <a:bodyPr/>
          <a:lstStyle/>
          <a:p>
            <a:endParaRPr lang="en-US"/>
          </a:p>
        </p:txBody>
      </p:sp>
      <p:sp>
        <p:nvSpPr>
          <p:cNvPr id="8" name="Slide Number">
            <a:extLst>
              <a:ext uri="{FF2B5EF4-FFF2-40B4-BE49-F238E27FC236}">
                <a16:creationId xmlns:a16="http://schemas.microsoft.com/office/drawing/2014/main" id="{DBB179B0-7DF8-112C-BC38-B65090C6DD68}"/>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7170831"/>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00" y="576072"/>
            <a:ext cx="4949826" cy="3995927"/>
          </a:xfrm>
        </p:spPr>
        <p:txBody>
          <a:bodyPr rIns="0"/>
          <a:lstStyle>
            <a:lvl1pPr>
              <a:lnSpc>
                <a:spcPct val="110000"/>
              </a:lnSpc>
              <a:defRPr sz="2800">
                <a:solidFill>
                  <a:schemeClr val="tx2"/>
                </a:solidFill>
              </a:defRPr>
            </a:lvl1pPr>
          </a:lstStyle>
          <a:p>
            <a:r>
              <a:rPr lang="en-US"/>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80000" y="576072"/>
            <a:ext cx="4953000" cy="1877761"/>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80000" y="3047999"/>
            <a:ext cx="4953000" cy="9153525"/>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62675" y="576072"/>
            <a:ext cx="4942078" cy="1877761"/>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047999"/>
            <a:ext cx="4953000" cy="9153525"/>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2FA1770-E046-DD8F-9F28-19D80D1D67C2}"/>
              </a:ext>
            </a:extLst>
          </p:cNvPr>
          <p:cNvSpPr>
            <a:spLocks noGrp="1"/>
          </p:cNvSpPr>
          <p:nvPr>
            <p:ph type="ftr" sz="quarter" idx="20"/>
          </p:nvPr>
        </p:nvSpPr>
        <p:spPr>
          <a:xfrm>
            <a:off x="576000" y="12816000"/>
            <a:ext cx="4956176" cy="381000"/>
          </a:xfrm>
        </p:spPr>
        <p:txBody>
          <a:bodyPr/>
          <a:lstStyle/>
          <a:p>
            <a:endParaRPr lang="en-US"/>
          </a:p>
        </p:txBody>
      </p:sp>
      <p:sp>
        <p:nvSpPr>
          <p:cNvPr id="8" name="Slide Number">
            <a:extLst>
              <a:ext uri="{FF2B5EF4-FFF2-40B4-BE49-F238E27FC236}">
                <a16:creationId xmlns:a16="http://schemas.microsoft.com/office/drawing/2014/main" id="{91ADA982-549A-4D2D-490A-DE5610A50878}"/>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62924075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00" y="384048"/>
            <a:ext cx="4949825" cy="4210177"/>
          </a:xfrm>
        </p:spPr>
        <p:txBody>
          <a:bodyPr/>
          <a:lstStyle>
            <a:lvl1pPr>
              <a:lnSpc>
                <a:spcPct val="100000"/>
              </a:lnSpc>
              <a:defRPr sz="6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3110583"/>
          </a:xfrm>
        </p:spPr>
        <p:txBody>
          <a:bodyPr/>
          <a:lstStyle>
            <a:lvl1pPr>
              <a:lnSpc>
                <a:spcPct val="100000"/>
              </a:lnSpc>
              <a:spcBef>
                <a:spcPts val="0"/>
              </a:spcBef>
              <a:defRPr sz="68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70675" y="3016790"/>
            <a:ext cx="4951413" cy="9188588"/>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80000" y="576072"/>
            <a:ext cx="1216152" cy="1214462"/>
          </a:xfrm>
        </p:spPr>
        <p:txBody>
          <a:bodyPr anchor="ctr"/>
          <a:lstStyle>
            <a:lvl1pPr algn="ctr">
              <a:defRPr sz="1600">
                <a:solidFill>
                  <a:schemeClr val="tx1"/>
                </a:solidFill>
              </a:defRPr>
            </a:lvl1pPr>
          </a:lstStyle>
          <a:p>
            <a:r>
              <a:rPr lang="en-US"/>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80000" y="3047999"/>
            <a:ext cx="4953000" cy="9153525"/>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p:spPr>
        <p:txBody>
          <a:bodyPr anchor="ctr"/>
          <a:lstStyle>
            <a:lvl1pPr algn="ctr">
              <a:defRPr sz="1600">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047999"/>
            <a:ext cx="4959350" cy="9153525"/>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7E14D98-D346-214C-0437-7A0B4A7F3F06}"/>
              </a:ext>
            </a:extLst>
          </p:cNvPr>
          <p:cNvSpPr>
            <a:spLocks noGrp="1"/>
          </p:cNvSpPr>
          <p:nvPr>
            <p:ph type="ftr" sz="quarter" idx="18"/>
          </p:nvPr>
        </p:nvSpPr>
        <p:spPr>
          <a:xfrm>
            <a:off x="581024" y="12823285"/>
            <a:ext cx="4956176" cy="381000"/>
          </a:xfrm>
        </p:spPr>
        <p:txBody>
          <a:bodyPr/>
          <a:lstStyle/>
          <a:p>
            <a:endParaRPr lang="en-US"/>
          </a:p>
        </p:txBody>
      </p:sp>
      <p:sp>
        <p:nvSpPr>
          <p:cNvPr id="10" name="Slide Number">
            <a:extLst>
              <a:ext uri="{FF2B5EF4-FFF2-40B4-BE49-F238E27FC236}">
                <a16:creationId xmlns:a16="http://schemas.microsoft.com/office/drawing/2014/main" id="{8CDC5D22-5EFB-A82A-2192-76A569B4B0D5}"/>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cxnSp>
        <p:nvCxnSpPr>
          <p:cNvPr id="8" name="Straight Connector 7" descr="Vertical column divider">
            <a:extLst>
              <a:ext uri="{FF2B5EF4-FFF2-40B4-BE49-F238E27FC236}">
                <a16:creationId xmlns:a16="http://schemas.microsoft.com/office/drawing/2014/main" id="{75E2B956-D8A8-9075-0842-BD0DAFFD4122}"/>
              </a:ext>
            </a:extLst>
          </p:cNvPr>
          <p:cNvCxnSpPr>
            <a:cxnSpLocks/>
          </p:cNvCxnSpPr>
          <p:nvPr userDrawn="1"/>
        </p:nvCxnSpPr>
        <p:spPr bwMode="auto">
          <a:xfrm>
            <a:off x="12192127" y="570103"/>
            <a:ext cx="0" cy="11625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descr="Vertical column divider">
            <a:extLst>
              <a:ext uri="{FF2B5EF4-FFF2-40B4-BE49-F238E27FC236}">
                <a16:creationId xmlns:a16="http://schemas.microsoft.com/office/drawing/2014/main" id="{BE2C4D34-A499-856F-2ED0-C6A511B884A1}"/>
              </a:ext>
            </a:extLst>
          </p:cNvPr>
          <p:cNvCxnSpPr>
            <a:cxnSpLocks/>
          </p:cNvCxnSpPr>
          <p:nvPr userDrawn="1"/>
        </p:nvCxnSpPr>
        <p:spPr bwMode="auto">
          <a:xfrm>
            <a:off x="18288000" y="570103"/>
            <a:ext cx="0" cy="11625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3341252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2" y="2478024"/>
            <a:ext cx="6670675" cy="3048000"/>
          </a:xfrm>
        </p:spPr>
        <p:txBody>
          <a:bodyPr/>
          <a:lstStyle>
            <a:lvl1pPr>
              <a:lnSpc>
                <a:spcPct val="100000"/>
              </a:lnSpc>
              <a:spcBef>
                <a:spcPts val="0"/>
              </a:spcBef>
              <a:defRPr sz="4200">
                <a:solidFill>
                  <a:schemeClr val="tx1"/>
                </a:solidFill>
              </a:defRPr>
            </a:lvl1pPr>
            <a:lvl2pPr marL="402336" indent="-402336">
              <a:lnSpc>
                <a:spcPct val="100000"/>
              </a:lnSpc>
              <a:spcBef>
                <a:spcPts val="0"/>
              </a:spcBef>
              <a:defRPr sz="4200">
                <a:solidFill>
                  <a:schemeClr val="tx1"/>
                </a:solidFill>
              </a:defRPr>
            </a:lvl2pPr>
            <a:lvl3pPr marL="804672" indent="-402336">
              <a:lnSpc>
                <a:spcPct val="100000"/>
              </a:lnSpc>
              <a:spcBef>
                <a:spcPts val="0"/>
              </a:spcBef>
              <a:defRPr sz="4200">
                <a:solidFill>
                  <a:schemeClr val="tx1"/>
                </a:solidFill>
              </a:defRPr>
            </a:lvl3pPr>
            <a:lvl4pPr marL="1115568" indent="-402336">
              <a:lnSpc>
                <a:spcPct val="100000"/>
              </a:lnSpc>
              <a:spcBef>
                <a:spcPts val="0"/>
              </a:spcBef>
              <a:defRPr sz="42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80000" y="576072"/>
            <a:ext cx="1216152" cy="1216152"/>
          </a:xfrm>
        </p:spPr>
        <p:txBody>
          <a:bodyPr anchor="ctr"/>
          <a:lstStyle>
            <a:lvl1pPr algn="ctr">
              <a:defRPr sz="1600"/>
            </a:lvl1pPr>
          </a:lstStyle>
          <a:p>
            <a:r>
              <a:rPr lang="en-US"/>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80000" y="2476500"/>
            <a:ext cx="6675120" cy="3048000"/>
          </a:xfrm>
        </p:spPr>
        <p:txBody>
          <a:bodyPr/>
          <a:lstStyle>
            <a:lvl1pPr>
              <a:lnSpc>
                <a:spcPct val="100000"/>
              </a:lnSpc>
              <a:spcBef>
                <a:spcPts val="0"/>
              </a:spcBef>
              <a:defRPr sz="4200">
                <a:solidFill>
                  <a:schemeClr val="tx1"/>
                </a:solidFill>
              </a:defRPr>
            </a:lvl1pPr>
            <a:lvl2pPr marL="402336" indent="-402336">
              <a:lnSpc>
                <a:spcPct val="100000"/>
              </a:lnSpc>
              <a:spcBef>
                <a:spcPts val="0"/>
              </a:spcBef>
              <a:defRPr sz="4200">
                <a:solidFill>
                  <a:schemeClr val="tx1"/>
                </a:solidFill>
              </a:defRPr>
            </a:lvl2pPr>
            <a:lvl3pPr marL="804672" indent="-402336">
              <a:lnSpc>
                <a:spcPct val="100000"/>
              </a:lnSpc>
              <a:spcBef>
                <a:spcPts val="0"/>
              </a:spcBef>
              <a:defRPr sz="4200">
                <a:solidFill>
                  <a:schemeClr val="tx1"/>
                </a:solidFill>
              </a:defRPr>
            </a:lvl3pPr>
            <a:lvl4pPr marL="1115568" indent="-402336">
              <a:lnSpc>
                <a:spcPct val="100000"/>
              </a:lnSpc>
              <a:spcBef>
                <a:spcPts val="0"/>
              </a:spcBef>
              <a:defRPr sz="42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a:cxnSpLocks/>
          </p:cNvCxnSpPr>
          <p:nvPr userDrawn="1"/>
        </p:nvCxnSpPr>
        <p:spPr bwMode="auto">
          <a:xfrm>
            <a:off x="576072" y="6096000"/>
            <a:ext cx="23236428"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p:spPr>
        <p:txBody>
          <a:bodyPr anchor="ctr"/>
          <a:lstStyle>
            <a:lvl1pPr algn="ctr">
              <a:defRPr sz="1600"/>
            </a:lvl1pPr>
          </a:lstStyle>
          <a:p>
            <a:r>
              <a:rPr lang="en-US"/>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2" y="8385048"/>
            <a:ext cx="6670676" cy="3048000"/>
          </a:xfrm>
        </p:spPr>
        <p:txBody>
          <a:bodyPr/>
          <a:lstStyle>
            <a:lvl1pPr>
              <a:lnSpc>
                <a:spcPct val="100000"/>
              </a:lnSpc>
              <a:spcBef>
                <a:spcPts val="0"/>
              </a:spcBef>
              <a:defRPr sz="4200">
                <a:solidFill>
                  <a:schemeClr val="tx1"/>
                </a:solidFill>
              </a:defRPr>
            </a:lvl1pPr>
            <a:lvl2pPr marL="402336" indent="-402336">
              <a:lnSpc>
                <a:spcPct val="100000"/>
              </a:lnSpc>
              <a:spcBef>
                <a:spcPts val="0"/>
              </a:spcBef>
              <a:defRPr sz="4200">
                <a:solidFill>
                  <a:schemeClr val="tx1"/>
                </a:solidFill>
              </a:defRPr>
            </a:lvl2pPr>
            <a:lvl3pPr marL="804672" indent="-402336">
              <a:lnSpc>
                <a:spcPct val="100000"/>
              </a:lnSpc>
              <a:spcBef>
                <a:spcPts val="0"/>
              </a:spcBef>
              <a:defRPr sz="4200">
                <a:solidFill>
                  <a:schemeClr val="tx1"/>
                </a:solidFill>
              </a:defRPr>
            </a:lvl3pPr>
            <a:lvl4pPr marL="1115568" indent="-402336">
              <a:lnSpc>
                <a:spcPct val="100000"/>
              </a:lnSpc>
              <a:spcBef>
                <a:spcPts val="0"/>
              </a:spcBef>
              <a:defRPr sz="42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80000" y="6477000"/>
            <a:ext cx="1216152" cy="1216152"/>
          </a:xfrm>
        </p:spPr>
        <p:txBody>
          <a:bodyPr anchor="ctr"/>
          <a:lstStyle>
            <a:lvl1pPr algn="ctr">
              <a:defRPr sz="1600"/>
            </a:lvl1pPr>
          </a:lstStyle>
          <a:p>
            <a:r>
              <a:rPr lang="en-US"/>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80000" y="8382000"/>
            <a:ext cx="6675120" cy="3048000"/>
          </a:xfrm>
        </p:spPr>
        <p:txBody>
          <a:bodyPr/>
          <a:lstStyle>
            <a:lvl1pPr>
              <a:lnSpc>
                <a:spcPct val="100000"/>
              </a:lnSpc>
              <a:spcBef>
                <a:spcPts val="0"/>
              </a:spcBef>
              <a:defRPr sz="4200">
                <a:solidFill>
                  <a:schemeClr val="tx1"/>
                </a:solidFill>
              </a:defRPr>
            </a:lvl1pPr>
            <a:lvl2pPr marL="402336" indent="-402336">
              <a:lnSpc>
                <a:spcPct val="100000"/>
              </a:lnSpc>
              <a:spcBef>
                <a:spcPts val="0"/>
              </a:spcBef>
              <a:defRPr sz="4200">
                <a:solidFill>
                  <a:schemeClr val="tx1"/>
                </a:solidFill>
              </a:defRPr>
            </a:lvl2pPr>
            <a:lvl3pPr marL="804672" indent="-402336">
              <a:lnSpc>
                <a:spcPct val="100000"/>
              </a:lnSpc>
              <a:spcBef>
                <a:spcPts val="0"/>
              </a:spcBef>
              <a:defRPr sz="4200">
                <a:solidFill>
                  <a:schemeClr val="tx1"/>
                </a:solidFill>
              </a:defRPr>
            </a:lvl3pPr>
            <a:lvl4pPr marL="1115568" indent="-402336">
              <a:lnSpc>
                <a:spcPct val="100000"/>
              </a:lnSpc>
              <a:spcBef>
                <a:spcPts val="0"/>
              </a:spcBef>
              <a:defRPr sz="42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FC9DA86-6E63-7EF1-DAC1-73040332758F}"/>
              </a:ext>
            </a:extLst>
          </p:cNvPr>
          <p:cNvSpPr>
            <a:spLocks noGrp="1"/>
          </p:cNvSpPr>
          <p:nvPr>
            <p:ph type="ftr" sz="quarter" idx="19"/>
          </p:nvPr>
        </p:nvSpPr>
        <p:spPr>
          <a:xfrm>
            <a:off x="576000" y="12816000"/>
            <a:ext cx="4956176" cy="381000"/>
          </a:xfrm>
        </p:spPr>
        <p:txBody>
          <a:bodyPr/>
          <a:lstStyle/>
          <a:p>
            <a:endParaRPr lang="en-US"/>
          </a:p>
        </p:txBody>
      </p:sp>
      <p:sp>
        <p:nvSpPr>
          <p:cNvPr id="6" name="Slide Number">
            <a:extLst>
              <a:ext uri="{FF2B5EF4-FFF2-40B4-BE49-F238E27FC236}">
                <a16:creationId xmlns:a16="http://schemas.microsoft.com/office/drawing/2014/main" id="{BE7CD285-42F9-CF03-AB5C-1DC86205FBC3}"/>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cxnSp>
        <p:nvCxnSpPr>
          <p:cNvPr id="4" name="Straight Connector 3" descr="Vertical column divider">
            <a:extLst>
              <a:ext uri="{FF2B5EF4-FFF2-40B4-BE49-F238E27FC236}">
                <a16:creationId xmlns:a16="http://schemas.microsoft.com/office/drawing/2014/main" id="{E664AD27-CDB8-1E16-6F0A-1A4FF8BD97F5}"/>
              </a:ext>
            </a:extLst>
          </p:cNvPr>
          <p:cNvCxnSpPr>
            <a:cxnSpLocks/>
          </p:cNvCxnSpPr>
          <p:nvPr userDrawn="1"/>
        </p:nvCxnSpPr>
        <p:spPr bwMode="auto">
          <a:xfrm>
            <a:off x="12192127" y="570103"/>
            <a:ext cx="0" cy="11625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8049638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00" y="576072"/>
            <a:ext cx="4961128" cy="462153"/>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00" y="1524000"/>
            <a:ext cx="4948428" cy="3048000"/>
          </a:xfrm>
        </p:spPr>
        <p:txBody>
          <a:bodyPr/>
          <a:lstStyle>
            <a:lvl1pPr>
              <a:lnSpc>
                <a:spcPct val="110000"/>
              </a:lnSpc>
              <a:defRPr sz="3600">
                <a:solidFill>
                  <a:schemeClr val="tx2"/>
                </a:solidFill>
              </a:defRPr>
            </a:lvl1pPr>
          </a:lstStyle>
          <a:p>
            <a:r>
              <a:rPr lang="en-US"/>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80000" y="576073"/>
            <a:ext cx="4953000" cy="494842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62675" y="576072"/>
            <a:ext cx="4959350" cy="494842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80000" y="6670675"/>
            <a:ext cx="4953000" cy="494842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62675" y="6670675"/>
            <a:ext cx="4953000" cy="494842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4D288907-977D-2E2D-D334-59684842A637}"/>
              </a:ext>
            </a:extLst>
          </p:cNvPr>
          <p:cNvSpPr>
            <a:spLocks noGrp="1"/>
          </p:cNvSpPr>
          <p:nvPr>
            <p:ph type="ftr" sz="quarter" idx="22"/>
          </p:nvPr>
        </p:nvSpPr>
        <p:spPr>
          <a:xfrm>
            <a:off x="576000" y="12816000"/>
            <a:ext cx="4956176" cy="381000"/>
          </a:xfrm>
        </p:spPr>
        <p:txBody>
          <a:bodyPr/>
          <a:lstStyle/>
          <a:p>
            <a:endParaRPr lang="en-US"/>
          </a:p>
        </p:txBody>
      </p:sp>
      <p:sp>
        <p:nvSpPr>
          <p:cNvPr id="8" name="Slide Number">
            <a:extLst>
              <a:ext uri="{FF2B5EF4-FFF2-40B4-BE49-F238E27FC236}">
                <a16:creationId xmlns:a16="http://schemas.microsoft.com/office/drawing/2014/main" id="{299C7C32-4361-2D42-DB76-E3E2316F597E}"/>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0433241"/>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00" y="576072"/>
            <a:ext cx="4961128" cy="462153"/>
          </a:xfrm>
        </p:spPr>
        <p:txBody>
          <a:bodyPr/>
          <a:lstStyle>
            <a:lvl1pPr>
              <a:defRPr sz="2800">
                <a:solidFill>
                  <a:schemeClr val="tx2"/>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80000" y="576073"/>
            <a:ext cx="4953000" cy="494842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62675" y="576072"/>
            <a:ext cx="4959350" cy="494842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80000" y="6670675"/>
            <a:ext cx="4953000" cy="494842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62675" y="6670675"/>
            <a:ext cx="4953000" cy="494842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4D288907-977D-2E2D-D334-59684842A637}"/>
              </a:ext>
            </a:extLst>
          </p:cNvPr>
          <p:cNvSpPr>
            <a:spLocks noGrp="1"/>
          </p:cNvSpPr>
          <p:nvPr>
            <p:ph type="ftr" sz="quarter" idx="22"/>
          </p:nvPr>
        </p:nvSpPr>
        <p:spPr>
          <a:xfrm>
            <a:off x="576000" y="12816000"/>
            <a:ext cx="4956176" cy="381000"/>
          </a:xfrm>
        </p:spPr>
        <p:txBody>
          <a:bodyPr/>
          <a:lstStyle/>
          <a:p>
            <a:endParaRPr lang="en-US"/>
          </a:p>
        </p:txBody>
      </p:sp>
      <p:sp>
        <p:nvSpPr>
          <p:cNvPr id="8" name="Slide Number">
            <a:extLst>
              <a:ext uri="{FF2B5EF4-FFF2-40B4-BE49-F238E27FC236}">
                <a16:creationId xmlns:a16="http://schemas.microsoft.com/office/drawing/2014/main" id="{299C7C32-4361-2D42-DB76-E3E2316F597E}"/>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 name="Title 1">
            <a:extLst>
              <a:ext uri="{FF2B5EF4-FFF2-40B4-BE49-F238E27FC236}">
                <a16:creationId xmlns:a16="http://schemas.microsoft.com/office/drawing/2014/main" id="{8009016F-5759-0B27-8DB2-77BDD7980942}"/>
              </a:ext>
            </a:extLst>
          </p:cNvPr>
          <p:cNvSpPr>
            <a:spLocks noGrp="1"/>
          </p:cNvSpPr>
          <p:nvPr>
            <p:ph type="title"/>
          </p:nvPr>
        </p:nvSpPr>
        <p:spPr>
          <a:xfrm>
            <a:off x="576000" y="1523872"/>
            <a:ext cx="11044239" cy="4572128"/>
          </a:xfrm>
        </p:spPr>
        <p:txBody>
          <a:bodyPr rIns="457200"/>
          <a:lstStyle>
            <a:lvl1pPr>
              <a:lnSpc>
                <a:spcPct val="110000"/>
              </a:lnSpc>
              <a:defRPr sz="6800">
                <a:solidFill>
                  <a:schemeClr val="tx2"/>
                </a:solidFill>
              </a:defRPr>
            </a:lvl1pPr>
          </a:lstStyle>
          <a:p>
            <a:r>
              <a:rPr lang="en-US"/>
              <a:t>Click to edit Master title style</a:t>
            </a:r>
          </a:p>
        </p:txBody>
      </p:sp>
    </p:spTree>
    <p:extLst>
      <p:ext uri="{BB962C8B-B14F-4D97-AF65-F5344CB8AC3E}">
        <p14:creationId xmlns:p14="http://schemas.microsoft.com/office/powerpoint/2010/main" val="3092975277"/>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E4F73B63-FCC7-DAFC-5E97-E0D29B2DBF2C}"/>
              </a:ext>
            </a:extLst>
          </p:cNvPr>
          <p:cNvPicPr>
            <a:picLocks noChangeAspect="1"/>
          </p:cNvPicPr>
          <p:nvPr userDrawn="1"/>
        </p:nvPicPr>
        <p:blipFill>
          <a:blip r:embed="rId2"/>
          <a:stretch>
            <a:fillRect/>
          </a:stretch>
        </p:blipFill>
        <p:spPr>
          <a:xfrm>
            <a:off x="22373802" y="12577763"/>
            <a:ext cx="1538325" cy="572400"/>
          </a:xfrm>
          <a:prstGeom prst="rect">
            <a:avLst/>
          </a:prstGeom>
        </p:spPr>
      </p:pic>
      <p:sp>
        <p:nvSpPr>
          <p:cNvPr id="8" name="Title 1">
            <a:extLst>
              <a:ext uri="{FF2B5EF4-FFF2-40B4-BE49-F238E27FC236}">
                <a16:creationId xmlns:a16="http://schemas.microsoft.com/office/drawing/2014/main" id="{31EEBBCD-6628-78CD-1209-20B2834A647D}"/>
              </a:ext>
            </a:extLst>
          </p:cNvPr>
          <p:cNvSpPr>
            <a:spLocks noGrp="1"/>
          </p:cNvSpPr>
          <p:nvPr>
            <p:ph type="title"/>
          </p:nvPr>
        </p:nvSpPr>
        <p:spPr>
          <a:xfrm>
            <a:off x="576000" y="311150"/>
            <a:ext cx="10101072" cy="10356850"/>
          </a:xfrm>
        </p:spPr>
        <p:txBody>
          <a:bodyPr/>
          <a:lstStyle>
            <a:lvl1pPr>
              <a:lnSpc>
                <a:spcPct val="100000"/>
              </a:lnSpc>
              <a:defRPr sz="8400">
                <a:solidFill>
                  <a:schemeClr val="tx2"/>
                </a:solidFill>
              </a:defRPr>
            </a:lvl1pPr>
          </a:lstStyle>
          <a:p>
            <a:r>
              <a:rPr lang="en-US"/>
              <a:t>Click to edit Master title style</a:t>
            </a:r>
          </a:p>
        </p:txBody>
      </p:sp>
    </p:spTree>
    <p:extLst>
      <p:ext uri="{BB962C8B-B14F-4D97-AF65-F5344CB8AC3E}">
        <p14:creationId xmlns:p14="http://schemas.microsoft.com/office/powerpoint/2010/main" val="2224878651"/>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75882"/>
            <a:ext cx="4949825" cy="5519293"/>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1" y="6673851"/>
            <a:ext cx="4949825" cy="5521323"/>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73851"/>
            <a:ext cx="4949825" cy="5521323"/>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73851"/>
            <a:ext cx="4949825" cy="5521324"/>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B933E98-EDAA-167B-D822-384AE57CFD41}"/>
              </a:ext>
            </a:extLst>
          </p:cNvPr>
          <p:cNvSpPr>
            <a:spLocks noGrp="1"/>
          </p:cNvSpPr>
          <p:nvPr>
            <p:ph type="ftr" sz="quarter" idx="18"/>
          </p:nvPr>
        </p:nvSpPr>
        <p:spPr>
          <a:xfrm>
            <a:off x="576000" y="12816000"/>
            <a:ext cx="4956176" cy="381000"/>
          </a:xfrm>
        </p:spPr>
        <p:txBody>
          <a:bodyPr/>
          <a:lstStyle/>
          <a:p>
            <a:endParaRPr lang="en-US"/>
          </a:p>
        </p:txBody>
      </p:sp>
      <p:sp>
        <p:nvSpPr>
          <p:cNvPr id="6" name="Slide Number">
            <a:extLst>
              <a:ext uri="{FF2B5EF4-FFF2-40B4-BE49-F238E27FC236}">
                <a16:creationId xmlns:a16="http://schemas.microsoft.com/office/drawing/2014/main" id="{9CE74F70-DD3B-B787-1122-8CC2F06AD01A}"/>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17" name="Text Placeholder 6">
            <a:extLst>
              <a:ext uri="{FF2B5EF4-FFF2-40B4-BE49-F238E27FC236}">
                <a16:creationId xmlns:a16="http://schemas.microsoft.com/office/drawing/2014/main" id="{73047254-F916-4821-F269-6EDEB3A3FAD7}"/>
              </a:ext>
            </a:extLst>
          </p:cNvPr>
          <p:cNvSpPr>
            <a:spLocks noGrp="1"/>
          </p:cNvSpPr>
          <p:nvPr>
            <p:ph type="body" sz="quarter" idx="21"/>
          </p:nvPr>
        </p:nvSpPr>
        <p:spPr>
          <a:xfrm>
            <a:off x="576000" y="576072"/>
            <a:ext cx="4942078" cy="3995928"/>
          </a:xfrm>
        </p:spPr>
        <p:txBody>
          <a:bodyPr/>
          <a:lstStyle>
            <a:lvl1pPr>
              <a:defRPr sz="28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954362297"/>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00" y="384048"/>
            <a:ext cx="11036994" cy="4210177"/>
          </a:xfrm>
        </p:spPr>
        <p:txBody>
          <a:bodyPr rIns="457200"/>
          <a:lstStyle>
            <a:lvl1pPr>
              <a:lnSpc>
                <a:spcPct val="100000"/>
              </a:lnSpc>
              <a:defRPr sz="6800">
                <a:solidFill>
                  <a:schemeClr val="tx2"/>
                </a:solidFill>
              </a:defRPr>
            </a:lvl1pPr>
          </a:lstStyle>
          <a:p>
            <a:r>
              <a:rPr lang="en-US"/>
              <a:t>Click to edit Master title style</a:t>
            </a:r>
          </a:p>
        </p:txBody>
      </p:sp>
      <p:sp>
        <p:nvSpPr>
          <p:cNvPr id="3" name="Footer Placeholder 3">
            <a:extLst>
              <a:ext uri="{FF2B5EF4-FFF2-40B4-BE49-F238E27FC236}">
                <a16:creationId xmlns:a16="http://schemas.microsoft.com/office/drawing/2014/main" id="{A61589D3-5821-F43C-9924-D7FBDD5E84A5}"/>
              </a:ext>
            </a:extLst>
          </p:cNvPr>
          <p:cNvSpPr>
            <a:spLocks noGrp="1"/>
          </p:cNvSpPr>
          <p:nvPr>
            <p:ph type="ftr" sz="quarter" idx="18"/>
          </p:nvPr>
        </p:nvSpPr>
        <p:spPr>
          <a:xfrm>
            <a:off x="581024" y="12823285"/>
            <a:ext cx="4956176" cy="381000"/>
          </a:xfrm>
        </p:spPr>
        <p:txBody>
          <a:bodyPr/>
          <a:lstStyle/>
          <a:p>
            <a:endParaRPr lang="en-US"/>
          </a:p>
        </p:txBody>
      </p:sp>
      <p:sp>
        <p:nvSpPr>
          <p:cNvPr id="6" name="Slide Number">
            <a:extLst>
              <a:ext uri="{FF2B5EF4-FFF2-40B4-BE49-F238E27FC236}">
                <a16:creationId xmlns:a16="http://schemas.microsoft.com/office/drawing/2014/main" id="{9EA471B4-B30A-F4D7-84E4-C54A4D1ACDB2}"/>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 name="Text Placeholder 10">
            <a:extLst>
              <a:ext uri="{FF2B5EF4-FFF2-40B4-BE49-F238E27FC236}">
                <a16:creationId xmlns:a16="http://schemas.microsoft.com/office/drawing/2014/main" id="{C5CEBFE7-AD2E-DFE8-B046-3B866828612E}"/>
              </a:ext>
            </a:extLst>
          </p:cNvPr>
          <p:cNvSpPr>
            <a:spLocks noGrp="1"/>
          </p:cNvSpPr>
          <p:nvPr>
            <p:ph type="body" sz="quarter" idx="11"/>
          </p:nvPr>
        </p:nvSpPr>
        <p:spPr>
          <a:xfrm>
            <a:off x="576072" y="6675882"/>
            <a:ext cx="4949825" cy="5519293"/>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0">
            <a:extLst>
              <a:ext uri="{FF2B5EF4-FFF2-40B4-BE49-F238E27FC236}">
                <a16:creationId xmlns:a16="http://schemas.microsoft.com/office/drawing/2014/main" id="{42695C8E-740F-09FE-EEF5-F2D3F3F88137}"/>
              </a:ext>
            </a:extLst>
          </p:cNvPr>
          <p:cNvSpPr>
            <a:spLocks noGrp="1"/>
          </p:cNvSpPr>
          <p:nvPr>
            <p:ph type="body" sz="quarter" idx="12"/>
          </p:nvPr>
        </p:nvSpPr>
        <p:spPr>
          <a:xfrm>
            <a:off x="6663241" y="6673851"/>
            <a:ext cx="4949825" cy="5521323"/>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0">
            <a:extLst>
              <a:ext uri="{FF2B5EF4-FFF2-40B4-BE49-F238E27FC236}">
                <a16:creationId xmlns:a16="http://schemas.microsoft.com/office/drawing/2014/main" id="{59937119-9484-C422-CDBB-7ACF8FB463EA}"/>
              </a:ext>
            </a:extLst>
          </p:cNvPr>
          <p:cNvSpPr>
            <a:spLocks noGrp="1"/>
          </p:cNvSpPr>
          <p:nvPr>
            <p:ph type="body" sz="quarter" idx="13"/>
          </p:nvPr>
        </p:nvSpPr>
        <p:spPr>
          <a:xfrm>
            <a:off x="12767760" y="6673851"/>
            <a:ext cx="4949825" cy="5521323"/>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10">
            <a:extLst>
              <a:ext uri="{FF2B5EF4-FFF2-40B4-BE49-F238E27FC236}">
                <a16:creationId xmlns:a16="http://schemas.microsoft.com/office/drawing/2014/main" id="{031FDB97-22F2-B958-137D-E25328D2B01D}"/>
              </a:ext>
            </a:extLst>
          </p:cNvPr>
          <p:cNvSpPr>
            <a:spLocks noGrp="1"/>
          </p:cNvSpPr>
          <p:nvPr>
            <p:ph type="body" sz="quarter" idx="14"/>
          </p:nvPr>
        </p:nvSpPr>
        <p:spPr>
          <a:xfrm>
            <a:off x="18859500" y="6673851"/>
            <a:ext cx="4949825" cy="5521324"/>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457828484"/>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00" y="576072"/>
            <a:ext cx="4949825" cy="3995928"/>
          </a:xfrm>
        </p:spPr>
        <p:txBody>
          <a:bodyPr/>
          <a:lstStyle>
            <a:lvl1pPr>
              <a:lnSpc>
                <a:spcPct val="110000"/>
              </a:lnSpc>
              <a:defRPr sz="2800">
                <a:solidFill>
                  <a:schemeClr val="tx2"/>
                </a:solidFill>
              </a:defRPr>
            </a:lvl1pPr>
          </a:lstStyle>
          <a:p>
            <a:r>
              <a:rPr lang="en-US"/>
              <a:t>Click to edit Master title style</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6415" y="576071"/>
            <a:ext cx="4956048" cy="495604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1"/>
            <a:ext cx="4956048" cy="495604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1"/>
            <a:ext cx="4946904" cy="495604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6DFE032-E717-840D-774E-AC6218CA01A8}"/>
              </a:ext>
            </a:extLst>
          </p:cNvPr>
          <p:cNvSpPr>
            <a:spLocks noGrp="1"/>
          </p:cNvSpPr>
          <p:nvPr>
            <p:ph type="ftr" sz="quarter" idx="22"/>
          </p:nvPr>
        </p:nvSpPr>
        <p:spPr>
          <a:xfrm>
            <a:off x="581024" y="12823285"/>
            <a:ext cx="4956176" cy="381000"/>
          </a:xfrm>
        </p:spPr>
        <p:txBody>
          <a:bodyPr/>
          <a:lstStyle/>
          <a:p>
            <a:endParaRPr lang="en-US"/>
          </a:p>
        </p:txBody>
      </p:sp>
      <p:sp>
        <p:nvSpPr>
          <p:cNvPr id="7" name="Slide Number">
            <a:extLst>
              <a:ext uri="{FF2B5EF4-FFF2-40B4-BE49-F238E27FC236}">
                <a16:creationId xmlns:a16="http://schemas.microsoft.com/office/drawing/2014/main" id="{219EFD5E-874A-DCAB-55D5-D376C79F2C67}"/>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6" name="Text Placeholder 10">
            <a:extLst>
              <a:ext uri="{FF2B5EF4-FFF2-40B4-BE49-F238E27FC236}">
                <a16:creationId xmlns:a16="http://schemas.microsoft.com/office/drawing/2014/main" id="{0813F20A-BEE4-B8A6-B7C6-A452A39FAD7F}"/>
              </a:ext>
            </a:extLst>
          </p:cNvPr>
          <p:cNvSpPr>
            <a:spLocks noGrp="1"/>
          </p:cNvSpPr>
          <p:nvPr>
            <p:ph type="body" sz="quarter" idx="12"/>
          </p:nvPr>
        </p:nvSpPr>
        <p:spPr>
          <a:xfrm>
            <a:off x="6666415" y="6673850"/>
            <a:ext cx="4956048" cy="4956048"/>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10">
            <a:extLst>
              <a:ext uri="{FF2B5EF4-FFF2-40B4-BE49-F238E27FC236}">
                <a16:creationId xmlns:a16="http://schemas.microsoft.com/office/drawing/2014/main" id="{150973AC-ED14-F5BF-FFA2-3AA73BE9F47C}"/>
              </a:ext>
            </a:extLst>
          </p:cNvPr>
          <p:cNvSpPr>
            <a:spLocks noGrp="1"/>
          </p:cNvSpPr>
          <p:nvPr>
            <p:ph type="body" sz="quarter" idx="13"/>
          </p:nvPr>
        </p:nvSpPr>
        <p:spPr>
          <a:xfrm>
            <a:off x="12763500" y="6673850"/>
            <a:ext cx="4956048" cy="4956048"/>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10">
            <a:extLst>
              <a:ext uri="{FF2B5EF4-FFF2-40B4-BE49-F238E27FC236}">
                <a16:creationId xmlns:a16="http://schemas.microsoft.com/office/drawing/2014/main" id="{BE127C12-10BF-D35C-4112-2B9F89481529}"/>
              </a:ext>
            </a:extLst>
          </p:cNvPr>
          <p:cNvSpPr>
            <a:spLocks noGrp="1"/>
          </p:cNvSpPr>
          <p:nvPr>
            <p:ph type="body" sz="quarter" idx="14"/>
          </p:nvPr>
        </p:nvSpPr>
        <p:spPr>
          <a:xfrm>
            <a:off x="18859499" y="6673850"/>
            <a:ext cx="4946904" cy="4956048"/>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56056091"/>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00" y="576072"/>
            <a:ext cx="4949825" cy="3995928"/>
          </a:xfrm>
        </p:spPr>
        <p:txBody>
          <a:bodyPr/>
          <a:lstStyle>
            <a:lvl1pPr>
              <a:lnSpc>
                <a:spcPct val="110000"/>
              </a:lnSpc>
              <a:defRPr sz="2800">
                <a:solidFill>
                  <a:schemeClr val="tx2"/>
                </a:solidFill>
              </a:defRPr>
            </a:lvl1pPr>
          </a:lstStyle>
          <a:p>
            <a:r>
              <a:rPr lang="en-US"/>
              <a:t>Click to edit Master title style</a:t>
            </a:r>
          </a:p>
        </p:txBody>
      </p: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p:spPr>
        <p:txBody>
          <a:bodyPr/>
          <a:lstStyle>
            <a:lvl1pPr>
              <a:defRPr sz="1400">
                <a:solidFill>
                  <a:schemeClr val="tx1"/>
                </a:solidFill>
              </a:defRPr>
            </a:lvl1pPr>
          </a:lstStyle>
          <a:p>
            <a:r>
              <a:rPr lang="en-US"/>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499" y="1524000"/>
            <a:ext cx="4956048" cy="3999102"/>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80000" y="576072"/>
            <a:ext cx="402336" cy="403225"/>
          </a:xfrm>
        </p:spPr>
        <p:txBody>
          <a:bodyPr/>
          <a:lstStyle>
            <a:lvl1pPr>
              <a:defRPr sz="1400">
                <a:solidFill>
                  <a:schemeClr val="tx1"/>
                </a:solidFill>
              </a:defRPr>
            </a:lvl1pPr>
          </a:lstStyle>
          <a:p>
            <a:r>
              <a:rPr lang="en-US"/>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80000" y="1524000"/>
            <a:ext cx="4953000" cy="3999102"/>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p:spPr>
        <p:txBody>
          <a:bodyPr/>
          <a:lstStyle>
            <a:lvl1pPr>
              <a:defRPr sz="1400">
                <a:solidFill>
                  <a:schemeClr val="tx1"/>
                </a:solidFill>
              </a:defRPr>
            </a:lvl1pPr>
          </a:lstStyle>
          <a:p>
            <a:r>
              <a:rPr lang="en-US"/>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523999"/>
            <a:ext cx="4946904" cy="3999099"/>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p:spPr>
        <p:txBody>
          <a:bodyPr/>
          <a:lstStyle>
            <a:lvl1pPr>
              <a:defRPr sz="1400">
                <a:solidFill>
                  <a:schemeClr val="tx1"/>
                </a:solidFill>
              </a:defRPr>
            </a:lvl1pPr>
          </a:lstStyle>
          <a:p>
            <a:r>
              <a:rPr lang="en-US"/>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499" y="7623594"/>
            <a:ext cx="4956048" cy="3998295"/>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80000" y="6694631"/>
            <a:ext cx="402336" cy="403225"/>
          </a:xfrm>
        </p:spPr>
        <p:txBody>
          <a:bodyPr/>
          <a:lstStyle>
            <a:lvl1pPr>
              <a:defRPr sz="1400">
                <a:solidFill>
                  <a:schemeClr val="tx1"/>
                </a:solidFill>
              </a:defRPr>
            </a:lvl1pPr>
          </a:lstStyle>
          <a:p>
            <a:r>
              <a:rPr lang="en-US"/>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80000" y="7623594"/>
            <a:ext cx="4956048" cy="3998291"/>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p:spPr>
        <p:txBody>
          <a:bodyPr/>
          <a:lstStyle>
            <a:lvl1pPr>
              <a:defRPr sz="1400">
                <a:solidFill>
                  <a:schemeClr val="tx1"/>
                </a:solidFill>
              </a:defRPr>
            </a:lvl1pPr>
          </a:lstStyle>
          <a:p>
            <a:r>
              <a:rPr lang="en-US"/>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623594"/>
            <a:ext cx="4946904" cy="3998287"/>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56C9A7FC-6BA2-EF1D-18D5-F605D8C7C003}"/>
              </a:ext>
            </a:extLst>
          </p:cNvPr>
          <p:cNvSpPr>
            <a:spLocks noGrp="1"/>
          </p:cNvSpPr>
          <p:nvPr>
            <p:ph type="ftr" sz="quarter" idx="23"/>
          </p:nvPr>
        </p:nvSpPr>
        <p:spPr>
          <a:xfrm>
            <a:off x="576000" y="12816000"/>
            <a:ext cx="4956176" cy="381000"/>
          </a:xfrm>
        </p:spPr>
        <p:txBody>
          <a:bodyPr/>
          <a:lstStyle/>
          <a:p>
            <a:endParaRPr lang="en-US"/>
          </a:p>
        </p:txBody>
      </p:sp>
      <p:sp>
        <p:nvSpPr>
          <p:cNvPr id="12" name="Slide Number">
            <a:extLst>
              <a:ext uri="{FF2B5EF4-FFF2-40B4-BE49-F238E27FC236}">
                <a16:creationId xmlns:a16="http://schemas.microsoft.com/office/drawing/2014/main" id="{C0294F07-890E-B2F9-0CAD-1B5AFB7648AB}"/>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cxnSp>
        <p:nvCxnSpPr>
          <p:cNvPr id="4" name="Straight Connector 3" descr="Vertical column divider">
            <a:extLst>
              <a:ext uri="{FF2B5EF4-FFF2-40B4-BE49-F238E27FC236}">
                <a16:creationId xmlns:a16="http://schemas.microsoft.com/office/drawing/2014/main" id="{0E795639-6102-AB6C-5918-29F86236BFD2}"/>
              </a:ext>
            </a:extLst>
          </p:cNvPr>
          <p:cNvCxnSpPr>
            <a:cxnSpLocks/>
          </p:cNvCxnSpPr>
          <p:nvPr userDrawn="1"/>
        </p:nvCxnSpPr>
        <p:spPr bwMode="auto">
          <a:xfrm>
            <a:off x="6096000" y="570103"/>
            <a:ext cx="0" cy="1162208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 name="Straight Connector 10" descr="Vertical column divider">
            <a:extLst>
              <a:ext uri="{FF2B5EF4-FFF2-40B4-BE49-F238E27FC236}">
                <a16:creationId xmlns:a16="http://schemas.microsoft.com/office/drawing/2014/main" id="{357E5319-53C7-E291-189E-B5A9A71EC85F}"/>
              </a:ext>
            </a:extLst>
          </p:cNvPr>
          <p:cNvCxnSpPr>
            <a:cxnSpLocks/>
          </p:cNvCxnSpPr>
          <p:nvPr userDrawn="1"/>
        </p:nvCxnSpPr>
        <p:spPr bwMode="auto">
          <a:xfrm>
            <a:off x="12192127" y="570103"/>
            <a:ext cx="0" cy="11625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descr="Vertical column divider">
            <a:extLst>
              <a:ext uri="{FF2B5EF4-FFF2-40B4-BE49-F238E27FC236}">
                <a16:creationId xmlns:a16="http://schemas.microsoft.com/office/drawing/2014/main" id="{C5786CF5-FEFB-F111-90C8-4410630FD7A3}"/>
              </a:ext>
            </a:extLst>
          </p:cNvPr>
          <p:cNvCxnSpPr>
            <a:cxnSpLocks/>
          </p:cNvCxnSpPr>
          <p:nvPr userDrawn="1"/>
        </p:nvCxnSpPr>
        <p:spPr bwMode="auto">
          <a:xfrm>
            <a:off x="18288000" y="570103"/>
            <a:ext cx="0" cy="1162208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54205542"/>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00" y="384048"/>
            <a:ext cx="11039475" cy="3413126"/>
          </a:xfrm>
        </p:spPr>
        <p:txBody>
          <a:bodyPr rIns="457200"/>
          <a:lstStyle>
            <a:lvl1pPr>
              <a:lnSpc>
                <a:spcPct val="100000"/>
              </a:lnSpc>
              <a:defRPr sz="68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800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a:cxnSpLocks/>
          </p:cNvCxnSpPr>
          <p:nvPr userDrawn="1"/>
        </p:nvCxnSpPr>
        <p:spPr bwMode="auto">
          <a:xfrm>
            <a:off x="18288000" y="573138"/>
            <a:ext cx="0" cy="1162203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userDrawn="1">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6072" y="6096000"/>
            <a:ext cx="2322849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609917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Footer Placeholder 3">
            <a:extLst>
              <a:ext uri="{FF2B5EF4-FFF2-40B4-BE49-F238E27FC236}">
                <a16:creationId xmlns:a16="http://schemas.microsoft.com/office/drawing/2014/main" id="{59A0B1DF-AF8B-38B3-B47C-60722DFBF162}"/>
              </a:ext>
            </a:extLst>
          </p:cNvPr>
          <p:cNvSpPr>
            <a:spLocks noGrp="1"/>
          </p:cNvSpPr>
          <p:nvPr userDrawn="1">
            <p:ph type="ftr" sz="quarter" idx="18"/>
          </p:nvPr>
        </p:nvSpPr>
        <p:spPr>
          <a:xfrm>
            <a:off x="576000" y="12816000"/>
            <a:ext cx="4956176" cy="381000"/>
          </a:xfrm>
        </p:spPr>
        <p:txBody>
          <a:bodyPr/>
          <a:lstStyle/>
          <a:p>
            <a:endParaRPr lang="en-US"/>
          </a:p>
        </p:txBody>
      </p:sp>
      <p:sp>
        <p:nvSpPr>
          <p:cNvPr id="6" name="Slide Number">
            <a:extLst>
              <a:ext uri="{FF2B5EF4-FFF2-40B4-BE49-F238E27FC236}">
                <a16:creationId xmlns:a16="http://schemas.microsoft.com/office/drawing/2014/main" id="{EFD38FC2-A92F-D3A8-74D5-CE6E95D9C133}"/>
              </a:ext>
            </a:extLst>
          </p:cNvPr>
          <p:cNvSpPr txBox="1">
            <a:spLocks noGrp="1"/>
          </p:cNvSpPr>
          <p:nvPr userDrawn="1">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cxnSp>
        <p:nvCxnSpPr>
          <p:cNvPr id="5" name="Straight Connector 4" descr="Vertical column divider">
            <a:extLst>
              <a:ext uri="{FF2B5EF4-FFF2-40B4-BE49-F238E27FC236}">
                <a16:creationId xmlns:a16="http://schemas.microsoft.com/office/drawing/2014/main" id="{A5B6E0FE-2F6F-9D77-9834-2DF9E13E2262}"/>
              </a:ext>
            </a:extLst>
          </p:cNvPr>
          <p:cNvCxnSpPr>
            <a:cxnSpLocks/>
          </p:cNvCxnSpPr>
          <p:nvPr userDrawn="1"/>
        </p:nvCxnSpPr>
        <p:spPr bwMode="auto">
          <a:xfrm>
            <a:off x="12192127" y="570103"/>
            <a:ext cx="0" cy="11625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10">
            <a:extLst>
              <a:ext uri="{FF2B5EF4-FFF2-40B4-BE49-F238E27FC236}">
                <a16:creationId xmlns:a16="http://schemas.microsoft.com/office/drawing/2014/main" id="{022E65FD-CDEF-1AA2-2521-5B200BF4B6BD}"/>
              </a:ext>
            </a:extLst>
          </p:cNvPr>
          <p:cNvSpPr>
            <a:spLocks noGrp="1"/>
          </p:cNvSpPr>
          <p:nvPr>
            <p:ph type="body" sz="quarter" idx="11"/>
          </p:nvPr>
        </p:nvSpPr>
        <p:spPr>
          <a:xfrm>
            <a:off x="576072" y="6675882"/>
            <a:ext cx="4949825" cy="5519293"/>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10">
            <a:extLst>
              <a:ext uri="{FF2B5EF4-FFF2-40B4-BE49-F238E27FC236}">
                <a16:creationId xmlns:a16="http://schemas.microsoft.com/office/drawing/2014/main" id="{83C43A7A-FFA5-D00F-7BEB-AA5C5DA6FB8E}"/>
              </a:ext>
            </a:extLst>
          </p:cNvPr>
          <p:cNvSpPr>
            <a:spLocks noGrp="1"/>
          </p:cNvSpPr>
          <p:nvPr>
            <p:ph type="body" sz="quarter" idx="19"/>
          </p:nvPr>
        </p:nvSpPr>
        <p:spPr>
          <a:xfrm>
            <a:off x="6663241" y="6673851"/>
            <a:ext cx="4949825" cy="5521323"/>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6558C27E-CF79-F761-3827-DA392178DC8E}"/>
              </a:ext>
            </a:extLst>
          </p:cNvPr>
          <p:cNvSpPr>
            <a:spLocks noGrp="1"/>
          </p:cNvSpPr>
          <p:nvPr>
            <p:ph type="body" sz="quarter" idx="20"/>
          </p:nvPr>
        </p:nvSpPr>
        <p:spPr>
          <a:xfrm>
            <a:off x="12780000" y="6673851"/>
            <a:ext cx="4949825" cy="5521323"/>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C0BF9C6F-22AC-2FF0-D8C9-37373CDEB3A5}"/>
              </a:ext>
            </a:extLst>
          </p:cNvPr>
          <p:cNvSpPr>
            <a:spLocks noGrp="1"/>
          </p:cNvSpPr>
          <p:nvPr>
            <p:ph type="body" sz="quarter" idx="14"/>
          </p:nvPr>
        </p:nvSpPr>
        <p:spPr>
          <a:xfrm>
            <a:off x="18859500" y="6673851"/>
            <a:ext cx="4949825" cy="5521324"/>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784512172"/>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00" y="576072"/>
            <a:ext cx="4949825" cy="3413126"/>
          </a:xfrm>
        </p:spPr>
        <p:txBody>
          <a:bodyPr rIns="0"/>
          <a:lstStyle>
            <a:lvl1pPr>
              <a:lnSpc>
                <a:spcPct val="110000"/>
              </a:lnSpc>
              <a:defRPr sz="36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800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C192388-DAC3-247F-4457-03A65F8CDF36}"/>
              </a:ext>
            </a:extLst>
          </p:cNvPr>
          <p:cNvSpPr>
            <a:spLocks noGrp="1"/>
          </p:cNvSpPr>
          <p:nvPr>
            <p:ph type="ftr" sz="quarter" idx="18"/>
          </p:nvPr>
        </p:nvSpPr>
        <p:spPr>
          <a:xfrm>
            <a:off x="576000" y="12816000"/>
            <a:ext cx="4956176" cy="381000"/>
          </a:xfrm>
        </p:spPr>
        <p:txBody>
          <a:bodyPr/>
          <a:lstStyle/>
          <a:p>
            <a:endParaRPr lang="en-US"/>
          </a:p>
        </p:txBody>
      </p:sp>
      <p:sp>
        <p:nvSpPr>
          <p:cNvPr id="6" name="Slide Number">
            <a:extLst>
              <a:ext uri="{FF2B5EF4-FFF2-40B4-BE49-F238E27FC236}">
                <a16:creationId xmlns:a16="http://schemas.microsoft.com/office/drawing/2014/main" id="{72D75691-23B7-FADC-4357-CB3662EB3779}"/>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cxnSp>
        <p:nvCxnSpPr>
          <p:cNvPr id="5" name="Straight Connector 4" descr="Vertical column divider">
            <a:extLst>
              <a:ext uri="{FF2B5EF4-FFF2-40B4-BE49-F238E27FC236}">
                <a16:creationId xmlns:a16="http://schemas.microsoft.com/office/drawing/2014/main" id="{CB17488F-3B5A-CD3F-8D89-787477C1F946}"/>
              </a:ext>
              <a:ext uri="{C183D7F6-B498-43B3-948B-1728B52AA6E4}">
                <adec:decorative xmlns:adec="http://schemas.microsoft.com/office/drawing/2017/decorative" val="0"/>
              </a:ext>
            </a:extLst>
          </p:cNvPr>
          <p:cNvCxnSpPr>
            <a:cxnSpLocks/>
          </p:cNvCxnSpPr>
          <p:nvPr userDrawn="1"/>
        </p:nvCxnSpPr>
        <p:spPr bwMode="auto">
          <a:xfrm>
            <a:off x="18288000" y="573138"/>
            <a:ext cx="0" cy="1162203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descr="Horizontal row divider">
            <a:extLst>
              <a:ext uri="{FF2B5EF4-FFF2-40B4-BE49-F238E27FC236}">
                <a16:creationId xmlns:a16="http://schemas.microsoft.com/office/drawing/2014/main" id="{7B2108DD-FE3A-F98C-D857-CDFA3DAD9666}"/>
              </a:ext>
              <a:ext uri="{C183D7F6-B498-43B3-948B-1728B52AA6E4}">
                <adec:decorative xmlns:adec="http://schemas.microsoft.com/office/drawing/2017/decorative" val="0"/>
              </a:ext>
            </a:extLst>
          </p:cNvPr>
          <p:cNvCxnSpPr>
            <a:cxnSpLocks/>
          </p:cNvCxnSpPr>
          <p:nvPr userDrawn="1"/>
        </p:nvCxnSpPr>
        <p:spPr bwMode="auto">
          <a:xfrm>
            <a:off x="576072" y="6096000"/>
            <a:ext cx="2322849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descr="Vertical column divider">
            <a:extLst>
              <a:ext uri="{FF2B5EF4-FFF2-40B4-BE49-F238E27FC236}">
                <a16:creationId xmlns:a16="http://schemas.microsoft.com/office/drawing/2014/main" id="{03D0E68D-02AF-474A-3224-FF5108D23382}"/>
              </a:ext>
              <a:ext uri="{C183D7F6-B498-43B3-948B-1728B52AA6E4}">
                <adec:decorative xmlns:adec="http://schemas.microsoft.com/office/drawing/2017/decorative" val="0"/>
              </a:ext>
            </a:extLst>
          </p:cNvPr>
          <p:cNvCxnSpPr>
            <a:cxnSpLocks/>
          </p:cNvCxnSpPr>
          <p:nvPr userDrawn="1"/>
        </p:nvCxnSpPr>
        <p:spPr bwMode="auto">
          <a:xfrm>
            <a:off x="6096000" y="6083300"/>
            <a:ext cx="0" cy="611187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descr="Vertical column divider">
            <a:extLst>
              <a:ext uri="{FF2B5EF4-FFF2-40B4-BE49-F238E27FC236}">
                <a16:creationId xmlns:a16="http://schemas.microsoft.com/office/drawing/2014/main" id="{5600EFDE-928F-B419-8585-5582A68373F2}"/>
              </a:ext>
            </a:extLst>
          </p:cNvPr>
          <p:cNvCxnSpPr>
            <a:cxnSpLocks/>
          </p:cNvCxnSpPr>
          <p:nvPr userDrawn="1"/>
        </p:nvCxnSpPr>
        <p:spPr bwMode="auto">
          <a:xfrm>
            <a:off x="12192127" y="570103"/>
            <a:ext cx="0" cy="11625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0">
            <a:extLst>
              <a:ext uri="{FF2B5EF4-FFF2-40B4-BE49-F238E27FC236}">
                <a16:creationId xmlns:a16="http://schemas.microsoft.com/office/drawing/2014/main" id="{5C1B1885-0510-1907-4EAD-DB9018C133E5}"/>
              </a:ext>
            </a:extLst>
          </p:cNvPr>
          <p:cNvSpPr>
            <a:spLocks noGrp="1"/>
          </p:cNvSpPr>
          <p:nvPr>
            <p:ph type="body" sz="quarter" idx="11"/>
          </p:nvPr>
        </p:nvSpPr>
        <p:spPr>
          <a:xfrm>
            <a:off x="576072" y="6675882"/>
            <a:ext cx="4949825" cy="5519293"/>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 Placeholder 10">
            <a:extLst>
              <a:ext uri="{FF2B5EF4-FFF2-40B4-BE49-F238E27FC236}">
                <a16:creationId xmlns:a16="http://schemas.microsoft.com/office/drawing/2014/main" id="{5804D2DB-0651-E704-D761-49FB6352B7C3}"/>
              </a:ext>
            </a:extLst>
          </p:cNvPr>
          <p:cNvSpPr>
            <a:spLocks noGrp="1"/>
          </p:cNvSpPr>
          <p:nvPr>
            <p:ph type="body" sz="quarter" idx="19"/>
          </p:nvPr>
        </p:nvSpPr>
        <p:spPr>
          <a:xfrm>
            <a:off x="6663241" y="6673851"/>
            <a:ext cx="4949825" cy="5521323"/>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0">
            <a:extLst>
              <a:ext uri="{FF2B5EF4-FFF2-40B4-BE49-F238E27FC236}">
                <a16:creationId xmlns:a16="http://schemas.microsoft.com/office/drawing/2014/main" id="{9900EBA3-CCC2-CE83-A620-B68ADAF8371C}"/>
              </a:ext>
            </a:extLst>
          </p:cNvPr>
          <p:cNvSpPr>
            <a:spLocks noGrp="1"/>
          </p:cNvSpPr>
          <p:nvPr>
            <p:ph type="body" sz="quarter" idx="20"/>
          </p:nvPr>
        </p:nvSpPr>
        <p:spPr>
          <a:xfrm>
            <a:off x="12780000" y="6673851"/>
            <a:ext cx="4949825" cy="5521323"/>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10">
            <a:extLst>
              <a:ext uri="{FF2B5EF4-FFF2-40B4-BE49-F238E27FC236}">
                <a16:creationId xmlns:a16="http://schemas.microsoft.com/office/drawing/2014/main" id="{FAB4091C-FF62-7BAF-B996-F22392D5E709}"/>
              </a:ext>
            </a:extLst>
          </p:cNvPr>
          <p:cNvSpPr>
            <a:spLocks noGrp="1"/>
          </p:cNvSpPr>
          <p:nvPr>
            <p:ph type="body" sz="quarter" idx="14"/>
          </p:nvPr>
        </p:nvSpPr>
        <p:spPr>
          <a:xfrm>
            <a:off x="18859500" y="6673851"/>
            <a:ext cx="4949825" cy="5521324"/>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71212167"/>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00"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00" y="3041649"/>
            <a:ext cx="4946904" cy="9153525"/>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70675" y="3041649"/>
            <a:ext cx="4951413" cy="9153525"/>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76073"/>
            <a:ext cx="11041253" cy="12571602"/>
          </a:xfrm>
          <a:solidFill>
            <a:srgbClr val="E0E0E0"/>
          </a:solidFill>
        </p:spPr>
        <p:txBody>
          <a:bodyPr anchor="ctr"/>
          <a:lstStyle>
            <a:lvl1pPr algn="ctr">
              <a:defRPr>
                <a:solidFill>
                  <a:schemeClr val="accent5"/>
                </a:solidFill>
              </a:defRPr>
            </a:lvl1pPr>
          </a:lstStyle>
          <a:p>
            <a:r>
              <a:rPr lang="en-US"/>
              <a:t>Place imagery here</a:t>
            </a:r>
          </a:p>
        </p:txBody>
      </p:sp>
      <p:sp>
        <p:nvSpPr>
          <p:cNvPr id="3" name="Footer Placeholder 3">
            <a:extLst>
              <a:ext uri="{FF2B5EF4-FFF2-40B4-BE49-F238E27FC236}">
                <a16:creationId xmlns:a16="http://schemas.microsoft.com/office/drawing/2014/main" id="{765F8DDE-78BD-E2B6-1CAB-2A9EF14E9F71}"/>
              </a:ext>
            </a:extLst>
          </p:cNvPr>
          <p:cNvSpPr>
            <a:spLocks noGrp="1"/>
          </p:cNvSpPr>
          <p:nvPr>
            <p:ph type="ftr" sz="quarter" idx="18"/>
          </p:nvPr>
        </p:nvSpPr>
        <p:spPr>
          <a:xfrm>
            <a:off x="576000" y="12816000"/>
            <a:ext cx="4956176" cy="381000"/>
          </a:xfrm>
        </p:spPr>
        <p:txBody>
          <a:bodyPr/>
          <a:lstStyle/>
          <a:p>
            <a:endParaRPr lang="en-US"/>
          </a:p>
        </p:txBody>
      </p:sp>
    </p:spTree>
    <p:extLst>
      <p:ext uri="{BB962C8B-B14F-4D97-AF65-F5344CB8AC3E}">
        <p14:creationId xmlns:p14="http://schemas.microsoft.com/office/powerpoint/2010/main" val="3224836230"/>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00"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00" y="3041649"/>
            <a:ext cx="4956175" cy="9153525"/>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solidFill>
            <a:srgbClr val="E0E0E0"/>
          </a:solidFill>
        </p:spPr>
        <p:txBody>
          <a:bodyPr anchor="ctr"/>
          <a:lstStyle>
            <a:lvl1pPr algn="ctr">
              <a:defRPr>
                <a:solidFill>
                  <a:schemeClr val="accent5"/>
                </a:solidFill>
              </a:defRPr>
            </a:lvl1pPr>
          </a:lstStyle>
          <a:p>
            <a:r>
              <a:rPr lang="en-US"/>
              <a:t>Place imagery here</a:t>
            </a:r>
          </a:p>
        </p:txBody>
      </p:sp>
      <p:sp>
        <p:nvSpPr>
          <p:cNvPr id="5" name="Footer Placeholder 3">
            <a:extLst>
              <a:ext uri="{FF2B5EF4-FFF2-40B4-BE49-F238E27FC236}">
                <a16:creationId xmlns:a16="http://schemas.microsoft.com/office/drawing/2014/main" id="{7B09C899-A6D4-3826-EAB8-A75F78607CE3}"/>
              </a:ext>
            </a:extLst>
          </p:cNvPr>
          <p:cNvSpPr>
            <a:spLocks noGrp="1"/>
          </p:cNvSpPr>
          <p:nvPr>
            <p:ph type="ftr" sz="quarter" idx="18"/>
          </p:nvPr>
        </p:nvSpPr>
        <p:spPr>
          <a:xfrm>
            <a:off x="576000" y="12816000"/>
            <a:ext cx="4956176" cy="381000"/>
          </a:xfrm>
        </p:spPr>
        <p:txBody>
          <a:bodyPr/>
          <a:lstStyle/>
          <a:p>
            <a:endParaRPr lang="en-US"/>
          </a:p>
        </p:txBody>
      </p:sp>
      <p:sp>
        <p:nvSpPr>
          <p:cNvPr id="7" name="Slide Number">
            <a:extLst>
              <a:ext uri="{FF2B5EF4-FFF2-40B4-BE49-F238E27FC236}">
                <a16:creationId xmlns:a16="http://schemas.microsoft.com/office/drawing/2014/main" id="{BEB46264-65A0-272C-CC19-DCA9B586608B}"/>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830154425"/>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00"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00" y="3041649"/>
            <a:ext cx="4956175" cy="9153525"/>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71500"/>
            <a:ext cx="17137063" cy="12579350"/>
          </a:xfrm>
          <a:solidFill>
            <a:srgbClr val="E0E0E0"/>
          </a:solidFill>
        </p:spPr>
        <p:txBody>
          <a:bodyPr anchor="ctr"/>
          <a:lstStyle>
            <a:lvl1pPr algn="ctr">
              <a:defRPr>
                <a:solidFill>
                  <a:schemeClr val="accent5"/>
                </a:solidFill>
              </a:defRPr>
            </a:lvl1pPr>
          </a:lstStyle>
          <a:p>
            <a:r>
              <a:rPr lang="en-US"/>
              <a:t>Place imagery here</a:t>
            </a:r>
          </a:p>
        </p:txBody>
      </p:sp>
      <p:sp>
        <p:nvSpPr>
          <p:cNvPr id="3" name="Footer Placeholder 3">
            <a:extLst>
              <a:ext uri="{FF2B5EF4-FFF2-40B4-BE49-F238E27FC236}">
                <a16:creationId xmlns:a16="http://schemas.microsoft.com/office/drawing/2014/main" id="{547D5110-D587-CC11-18F6-FEB7AA2D7851}"/>
              </a:ext>
            </a:extLst>
          </p:cNvPr>
          <p:cNvSpPr>
            <a:spLocks noGrp="1"/>
          </p:cNvSpPr>
          <p:nvPr>
            <p:ph type="ftr" sz="quarter" idx="18"/>
          </p:nvPr>
        </p:nvSpPr>
        <p:spPr>
          <a:xfrm>
            <a:off x="576000" y="12816000"/>
            <a:ext cx="4956176" cy="381000"/>
          </a:xfrm>
        </p:spPr>
        <p:txBody>
          <a:bodyPr/>
          <a:lstStyle/>
          <a:p>
            <a:endParaRPr lang="en-US"/>
          </a:p>
        </p:txBody>
      </p:sp>
    </p:spTree>
    <p:extLst>
      <p:ext uri="{BB962C8B-B14F-4D97-AF65-F5344CB8AC3E}">
        <p14:creationId xmlns:p14="http://schemas.microsoft.com/office/powerpoint/2010/main" val="2327768506"/>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solidFill>
            <a:srgbClr val="E0E0E0"/>
          </a:solidFill>
        </p:spPr>
        <p:txBody>
          <a:bodyPr anchor="ctr"/>
          <a:lstStyle>
            <a:lvl1pPr algn="ctr">
              <a:defRPr>
                <a:solidFill>
                  <a:schemeClr val="accent5"/>
                </a:solidFill>
              </a:defRPr>
            </a:lvl1pPr>
          </a:lstStyle>
          <a:p>
            <a:r>
              <a:rPr lang="en-US"/>
              <a:t>Place imagery here</a:t>
            </a:r>
          </a:p>
        </p:txBody>
      </p:sp>
      <p:sp>
        <p:nvSpPr>
          <p:cNvPr id="2" name="Slide Number">
            <a:extLst>
              <a:ext uri="{FF2B5EF4-FFF2-40B4-BE49-F238E27FC236}">
                <a16:creationId xmlns:a16="http://schemas.microsoft.com/office/drawing/2014/main" id="{8A69D316-0792-83BD-3912-71CDE3BB681F}"/>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06627091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plain, label">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00" y="12479147"/>
            <a:ext cx="11038445"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4" name="Picture 3" descr="IBM 8-bar logo">
            <a:extLst>
              <a:ext uri="{FF2B5EF4-FFF2-40B4-BE49-F238E27FC236}">
                <a16:creationId xmlns:a16="http://schemas.microsoft.com/office/drawing/2014/main" id="{81A5AEF9-6465-6773-9724-1305F8245375}"/>
              </a:ext>
            </a:extLst>
          </p:cNvPr>
          <p:cNvPicPr>
            <a:picLocks noChangeAspect="1"/>
          </p:cNvPicPr>
          <p:nvPr userDrawn="1"/>
        </p:nvPicPr>
        <p:blipFill>
          <a:blip r:embed="rId2"/>
          <a:stretch>
            <a:fillRect/>
          </a:stretch>
        </p:blipFill>
        <p:spPr>
          <a:xfrm>
            <a:off x="22373802" y="12577763"/>
            <a:ext cx="1538325" cy="572400"/>
          </a:xfrm>
          <a:prstGeom prst="rect">
            <a:avLst/>
          </a:prstGeom>
        </p:spPr>
      </p:pic>
      <p:sp>
        <p:nvSpPr>
          <p:cNvPr id="10" name="Title 1">
            <a:extLst>
              <a:ext uri="{FF2B5EF4-FFF2-40B4-BE49-F238E27FC236}">
                <a16:creationId xmlns:a16="http://schemas.microsoft.com/office/drawing/2014/main" id="{D0F40089-D6C5-B905-B7FE-24BFF3580F12}"/>
              </a:ext>
            </a:extLst>
          </p:cNvPr>
          <p:cNvSpPr>
            <a:spLocks noGrp="1"/>
          </p:cNvSpPr>
          <p:nvPr>
            <p:ph type="title"/>
          </p:nvPr>
        </p:nvSpPr>
        <p:spPr>
          <a:xfrm>
            <a:off x="576000" y="311150"/>
            <a:ext cx="10101072" cy="10356850"/>
          </a:xfrm>
        </p:spPr>
        <p:txBody>
          <a:bodyPr/>
          <a:lstStyle>
            <a:lvl1pPr>
              <a:lnSpc>
                <a:spcPct val="100000"/>
              </a:lnSpc>
              <a:defRPr sz="8400">
                <a:solidFill>
                  <a:schemeClr val="tx2"/>
                </a:solidFill>
              </a:defRPr>
            </a:lvl1pPr>
          </a:lstStyle>
          <a:p>
            <a:r>
              <a:rPr lang="en-US"/>
              <a:t>Click to edit Master title style</a:t>
            </a:r>
          </a:p>
        </p:txBody>
      </p:sp>
    </p:spTree>
    <p:extLst>
      <p:ext uri="{BB962C8B-B14F-4D97-AF65-F5344CB8AC3E}">
        <p14:creationId xmlns:p14="http://schemas.microsoft.com/office/powerpoint/2010/main" val="817174950"/>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77850" y="571500"/>
            <a:ext cx="23226713" cy="12579349"/>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7694905"/>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7" name="Picture Placeholder 7" descr="Place bio portrait here">
            <a:extLst>
              <a:ext uri="{FF2B5EF4-FFF2-40B4-BE49-F238E27FC236}">
                <a16:creationId xmlns:a16="http://schemas.microsoft.com/office/drawing/2014/main" id="{0B1677E6-5066-100D-29D6-CCAD04C21BCE}"/>
              </a:ext>
            </a:extLst>
          </p:cNvPr>
          <p:cNvSpPr>
            <a:spLocks noGrp="1"/>
          </p:cNvSpPr>
          <p:nvPr>
            <p:ph type="pic" sz="quarter" idx="28" hasCustomPrompt="1"/>
          </p:nvPr>
        </p:nvSpPr>
        <p:spPr>
          <a:xfrm>
            <a:off x="576000" y="3044825"/>
            <a:ext cx="2462402" cy="2476500"/>
          </a:xfrm>
          <a:solidFill>
            <a:srgbClr val="E0E0E0"/>
          </a:solidFill>
        </p:spPr>
        <p:txBody>
          <a:bodyPr anchor="ctr"/>
          <a:lstStyle>
            <a:lvl1pPr algn="ctr">
              <a:defRPr>
                <a:solidFill>
                  <a:schemeClr val="accent5"/>
                </a:solidFill>
              </a:defRPr>
            </a:lvl1pPr>
          </a:lstStyle>
          <a:p>
            <a:r>
              <a:rPr lang="en-US"/>
              <a:t>Place imagery here</a:t>
            </a:r>
          </a:p>
        </p:txBody>
      </p:sp>
      <p:sp>
        <p:nvSpPr>
          <p:cNvPr id="13" name="Picture Placeholder 7" descr="Place bio portrait here">
            <a:extLst>
              <a:ext uri="{FF2B5EF4-FFF2-40B4-BE49-F238E27FC236}">
                <a16:creationId xmlns:a16="http://schemas.microsoft.com/office/drawing/2014/main" id="{3DCE12BA-53E1-8B67-A029-029F1E6F9163}"/>
              </a:ext>
            </a:extLst>
          </p:cNvPr>
          <p:cNvSpPr>
            <a:spLocks noGrp="1"/>
          </p:cNvSpPr>
          <p:nvPr>
            <p:ph type="pic" sz="quarter" idx="30" hasCustomPrompt="1"/>
          </p:nvPr>
        </p:nvSpPr>
        <p:spPr>
          <a:xfrm>
            <a:off x="576000" y="6096000"/>
            <a:ext cx="2462402"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5" name="Picture Placeholder 7" descr="Place bio portrait here">
            <a:extLst>
              <a:ext uri="{FF2B5EF4-FFF2-40B4-BE49-F238E27FC236}">
                <a16:creationId xmlns:a16="http://schemas.microsoft.com/office/drawing/2014/main" id="{05E149CA-A25F-74EE-93DF-1A877CDE924F}"/>
              </a:ext>
            </a:extLst>
          </p:cNvPr>
          <p:cNvSpPr>
            <a:spLocks noGrp="1"/>
          </p:cNvSpPr>
          <p:nvPr>
            <p:ph type="pic" sz="quarter" idx="32" hasCustomPrompt="1"/>
          </p:nvPr>
        </p:nvSpPr>
        <p:spPr>
          <a:xfrm>
            <a:off x="576000" y="9140825"/>
            <a:ext cx="2462402"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5" name="Picture Placeholder 7" descr="Place bio portrait here">
            <a:extLst>
              <a:ext uri="{FF2B5EF4-FFF2-40B4-BE49-F238E27FC236}">
                <a16:creationId xmlns:a16="http://schemas.microsoft.com/office/drawing/2014/main" id="{AAC7C1AD-0F8C-4D02-0112-981444AFE98D}"/>
              </a:ext>
            </a:extLst>
          </p:cNvPr>
          <p:cNvSpPr>
            <a:spLocks noGrp="1"/>
          </p:cNvSpPr>
          <p:nvPr>
            <p:ph type="pic" sz="quarter" idx="34" hasCustomPrompt="1"/>
          </p:nvPr>
        </p:nvSpPr>
        <p:spPr>
          <a:xfrm>
            <a:off x="12780000" y="3044825"/>
            <a:ext cx="2459736"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7" name="Picture Placeholder 7" descr="Place bio portrait here">
            <a:extLst>
              <a:ext uri="{FF2B5EF4-FFF2-40B4-BE49-F238E27FC236}">
                <a16:creationId xmlns:a16="http://schemas.microsoft.com/office/drawing/2014/main" id="{22271FFB-E2D1-459B-4089-A291A1110AE8}"/>
              </a:ext>
            </a:extLst>
          </p:cNvPr>
          <p:cNvSpPr>
            <a:spLocks noGrp="1"/>
          </p:cNvSpPr>
          <p:nvPr>
            <p:ph type="pic" sz="quarter" idx="36" hasCustomPrompt="1"/>
          </p:nvPr>
        </p:nvSpPr>
        <p:spPr>
          <a:xfrm>
            <a:off x="12780000" y="6096000"/>
            <a:ext cx="2459736"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9" name="Picture Placeholder 7" descr="Place bio portrait here">
            <a:extLst>
              <a:ext uri="{FF2B5EF4-FFF2-40B4-BE49-F238E27FC236}">
                <a16:creationId xmlns:a16="http://schemas.microsoft.com/office/drawing/2014/main" id="{F3C99020-5BF1-8A8C-BDCB-42766A5B9BE5}"/>
              </a:ext>
            </a:extLst>
          </p:cNvPr>
          <p:cNvSpPr>
            <a:spLocks noGrp="1"/>
          </p:cNvSpPr>
          <p:nvPr>
            <p:ph type="pic" sz="quarter" idx="38" hasCustomPrompt="1"/>
          </p:nvPr>
        </p:nvSpPr>
        <p:spPr>
          <a:xfrm>
            <a:off x="12780000" y="9140825"/>
            <a:ext cx="2459736"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00"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0" y="3044825"/>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0" y="6096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0" y="9140825"/>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5" y="3044825"/>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5" y="6096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5" y="9140825"/>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D4D4C25-96EE-FF6D-B301-962CD7A63666}"/>
              </a:ext>
            </a:extLst>
          </p:cNvPr>
          <p:cNvSpPr>
            <a:spLocks noGrp="1"/>
          </p:cNvSpPr>
          <p:nvPr>
            <p:ph type="ftr" sz="quarter" idx="18"/>
          </p:nvPr>
        </p:nvSpPr>
        <p:spPr>
          <a:xfrm>
            <a:off x="576000" y="12816000"/>
            <a:ext cx="4956176" cy="381000"/>
          </a:xfrm>
        </p:spPr>
        <p:txBody>
          <a:bodyPr/>
          <a:lstStyle/>
          <a:p>
            <a:endParaRPr lang="en-US"/>
          </a:p>
        </p:txBody>
      </p:sp>
      <p:sp>
        <p:nvSpPr>
          <p:cNvPr id="6" name="Slide Number">
            <a:extLst>
              <a:ext uri="{FF2B5EF4-FFF2-40B4-BE49-F238E27FC236}">
                <a16:creationId xmlns:a16="http://schemas.microsoft.com/office/drawing/2014/main" id="{DA0E5B0D-36A0-4281-7D57-C2CC4453113C}"/>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36719277"/>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00" y="576073"/>
            <a:ext cx="4949825" cy="3995928"/>
          </a:xfrm>
        </p:spPr>
        <p:txBody>
          <a:bodyPr/>
          <a:lstStyle>
            <a:lvl1pPr>
              <a:lnSpc>
                <a:spcPct val="110000"/>
              </a:lnSpc>
              <a:defRPr sz="2800">
                <a:solidFill>
                  <a:schemeClr val="tx2"/>
                </a:solidFill>
              </a:defRPr>
            </a:lvl1pPr>
          </a:lstStyle>
          <a:p>
            <a:r>
              <a:rPr lang="en-US"/>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76000"/>
            <a:ext cx="17145000" cy="11623675"/>
          </a:xfrm>
        </p:spPr>
        <p:txBody>
          <a:bodyPr anchor="ctr"/>
          <a:lstStyle>
            <a:lvl1pPr algn="ctr">
              <a:defRPr>
                <a:solidFill>
                  <a:schemeClr val="tx1"/>
                </a:solidFill>
              </a:defRPr>
            </a:lvl1pPr>
          </a:lstStyle>
          <a:p>
            <a:r>
              <a:rPr lang="en-US"/>
              <a:t>Click icon to add table</a:t>
            </a:r>
          </a:p>
        </p:txBody>
      </p:sp>
      <p:sp>
        <p:nvSpPr>
          <p:cNvPr id="3" name="Footer Placeholder 3">
            <a:extLst>
              <a:ext uri="{FF2B5EF4-FFF2-40B4-BE49-F238E27FC236}">
                <a16:creationId xmlns:a16="http://schemas.microsoft.com/office/drawing/2014/main" id="{3694FFFD-5196-625E-C3FC-9AB6BB13FC34}"/>
              </a:ext>
            </a:extLst>
          </p:cNvPr>
          <p:cNvSpPr>
            <a:spLocks noGrp="1"/>
          </p:cNvSpPr>
          <p:nvPr>
            <p:ph type="ftr" sz="quarter" idx="18"/>
          </p:nvPr>
        </p:nvSpPr>
        <p:spPr>
          <a:xfrm>
            <a:off x="576000" y="12816000"/>
            <a:ext cx="4956176" cy="381000"/>
          </a:xfrm>
        </p:spPr>
        <p:txBody>
          <a:bodyPr/>
          <a:lstStyle/>
          <a:p>
            <a:endParaRPr lang="en-US"/>
          </a:p>
        </p:txBody>
      </p:sp>
      <p:sp>
        <p:nvSpPr>
          <p:cNvPr id="7" name="Slide Number">
            <a:extLst>
              <a:ext uri="{FF2B5EF4-FFF2-40B4-BE49-F238E27FC236}">
                <a16:creationId xmlns:a16="http://schemas.microsoft.com/office/drawing/2014/main" id="{DD2D25A8-2AEC-F554-8D58-47C112486D41}"/>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8229029"/>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00" y="576071"/>
            <a:ext cx="4949825" cy="1527049"/>
          </a:xfrm>
        </p:spPr>
        <p:txBody>
          <a:bodyPr/>
          <a:lstStyle>
            <a:lvl1pPr>
              <a:lnSpc>
                <a:spcPct val="110000"/>
              </a:lnSpc>
              <a:defRPr sz="2800">
                <a:solidFill>
                  <a:schemeClr val="tx2"/>
                </a:solidFill>
              </a:defRPr>
            </a:lvl1pPr>
          </a:lstStyle>
          <a:p>
            <a:r>
              <a:rPr lang="en-US"/>
              <a:t>Click to edit Master title style</a:t>
            </a:r>
          </a:p>
        </p:txBody>
      </p:sp>
      <p:sp>
        <p:nvSpPr>
          <p:cNvPr id="3" name="Slide Number">
            <a:extLst>
              <a:ext uri="{FF2B5EF4-FFF2-40B4-BE49-F238E27FC236}">
                <a16:creationId xmlns:a16="http://schemas.microsoft.com/office/drawing/2014/main" id="{B0435695-E156-66C6-5CE4-B0F751F125D2}"/>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10" name="Text Placeholder 9">
            <a:extLst>
              <a:ext uri="{FF2B5EF4-FFF2-40B4-BE49-F238E27FC236}">
                <a16:creationId xmlns:a16="http://schemas.microsoft.com/office/drawing/2014/main" id="{BDFFC916-9B64-A7DC-672D-A4AFA1AE968C}"/>
              </a:ext>
            </a:extLst>
          </p:cNvPr>
          <p:cNvSpPr>
            <a:spLocks noGrp="1"/>
          </p:cNvSpPr>
          <p:nvPr>
            <p:ph type="body" sz="quarter" idx="13" hasCustomPrompt="1"/>
          </p:nvPr>
        </p:nvSpPr>
        <p:spPr>
          <a:xfrm>
            <a:off x="6667500" y="12782487"/>
            <a:ext cx="5524500" cy="425450"/>
          </a:xfrm>
        </p:spPr>
        <p:txBody>
          <a:bodyPr anchor="b" anchorCtr="0"/>
          <a:lstStyle>
            <a:lvl1pPr>
              <a:defRPr sz="1600">
                <a:latin typeface="IBM Plex Sans" panose="020B0503050203000203" pitchFamily="34" charset="0"/>
              </a:defRPr>
            </a:lvl1pPr>
            <a:lvl2pPr>
              <a:defRPr sz="1600"/>
            </a:lvl2pPr>
            <a:lvl3pPr>
              <a:defRPr sz="1600"/>
            </a:lvl3pPr>
            <a:lvl4pPr>
              <a:defRPr sz="1600"/>
            </a:lvl4pPr>
            <a:lvl5pPr>
              <a:defRPr sz="1600"/>
            </a:lvl5pPr>
          </a:lstStyle>
          <a:p>
            <a:pPr lvl="0"/>
            <a:r>
              <a:rPr lang="en-US"/>
              <a:t>Source</a:t>
            </a:r>
          </a:p>
        </p:txBody>
      </p:sp>
      <p:sp>
        <p:nvSpPr>
          <p:cNvPr id="13" name="Text Placeholder 12">
            <a:extLst>
              <a:ext uri="{FF2B5EF4-FFF2-40B4-BE49-F238E27FC236}">
                <a16:creationId xmlns:a16="http://schemas.microsoft.com/office/drawing/2014/main" id="{81A85749-B0F2-6B16-9E7E-1C979593E9E7}"/>
              </a:ext>
            </a:extLst>
          </p:cNvPr>
          <p:cNvSpPr>
            <a:spLocks noGrp="1"/>
          </p:cNvSpPr>
          <p:nvPr>
            <p:ph type="body" sz="quarter" idx="14" hasCustomPrompt="1"/>
          </p:nvPr>
        </p:nvSpPr>
        <p:spPr>
          <a:xfrm>
            <a:off x="576000" y="3044825"/>
            <a:ext cx="4943475" cy="9150350"/>
          </a:xfrm>
        </p:spPr>
        <p:txBody>
          <a:bodyPr/>
          <a:lstStyle>
            <a:lvl1pPr>
              <a:defRPr sz="2800">
                <a:latin typeface="+mj-lt"/>
              </a:defRPr>
            </a:lvl1pPr>
            <a:lvl2pPr>
              <a:defRPr sz="2800">
                <a:latin typeface="+mj-lt"/>
              </a:defRPr>
            </a:lvl2pPr>
            <a:lvl3pPr>
              <a:defRPr sz="2800">
                <a:latin typeface="+mj-lt"/>
              </a:defRPr>
            </a:lvl3pPr>
            <a:lvl4pPr>
              <a:defRPr sz="2800">
                <a:latin typeface="+mj-lt"/>
              </a:defRPr>
            </a:lvl4pPr>
            <a:lvl5pPr>
              <a:defRPr sz="2800">
                <a:latin typeface="+mj-lt"/>
              </a:defRPr>
            </a:lvl5pPr>
          </a:lstStyle>
          <a:p>
            <a:pPr>
              <a:lnSpc>
                <a:spcPct val="110000"/>
              </a:lnSpc>
            </a:pPr>
            <a:r>
              <a:rPr lang="en-US" sz="2800">
                <a:latin typeface="IBM Plex Sans Light" panose="020B0403050203000203" pitchFamily="34" charset="0"/>
              </a:rPr>
              <a:t>Lorem ipsum dolor sit </a:t>
            </a:r>
            <a:r>
              <a:rPr lang="en-US" sz="2800" err="1">
                <a:latin typeface="IBM Plex Sans Light" panose="020B0403050203000203" pitchFamily="34" charset="0"/>
              </a:rPr>
              <a:t>amet</a:t>
            </a:r>
            <a:r>
              <a:rPr lang="en-US" sz="2800">
                <a:latin typeface="IBM Plex Sans Light" panose="020B0403050203000203" pitchFamily="34" charset="0"/>
              </a:rPr>
              <a:t> </a:t>
            </a:r>
            <a:r>
              <a:rPr lang="en-US" sz="2800" err="1">
                <a:latin typeface="IBM Plex Sans Light" panose="020B0403050203000203" pitchFamily="34" charset="0"/>
              </a:rPr>
              <a:t>donec</a:t>
            </a:r>
            <a:r>
              <a:rPr lang="en-US" sz="2800">
                <a:latin typeface="IBM Plex Sans Light" panose="020B0403050203000203" pitchFamily="34" charset="0"/>
              </a:rPr>
              <a:t> </a:t>
            </a:r>
            <a:r>
              <a:rPr lang="en-US" sz="2800" err="1">
                <a:latin typeface="IBM Plex Sans Light" panose="020B0403050203000203" pitchFamily="34" charset="0"/>
              </a:rPr>
              <a:t>quam</a:t>
            </a:r>
            <a:r>
              <a:rPr lang="en-US" sz="2800">
                <a:latin typeface="IBM Plex Sans Light" panose="020B0403050203000203" pitchFamily="34" charset="0"/>
              </a:rPr>
              <a:t> </a:t>
            </a:r>
            <a:r>
              <a:rPr lang="en-US" sz="2800" err="1">
                <a:latin typeface="IBM Plex Sans Light" panose="020B0403050203000203" pitchFamily="34" charset="0"/>
              </a:rPr>
              <a:t>felis</a:t>
            </a:r>
            <a:r>
              <a:rPr lang="en-US" sz="2800">
                <a:latin typeface="IBM Plex Sans Light" panose="020B0403050203000203" pitchFamily="34" charset="0"/>
              </a:rPr>
              <a:t> </a:t>
            </a:r>
            <a:r>
              <a:rPr lang="en-US" sz="2800" err="1">
                <a:latin typeface="IBM Plex Sans Light" panose="020B0403050203000203" pitchFamily="34" charset="0"/>
              </a:rPr>
              <a:t>ultricies</a:t>
            </a:r>
            <a:r>
              <a:rPr lang="en-US" sz="2800">
                <a:latin typeface="IBM Plex Sans Light" panose="020B0403050203000203" pitchFamily="34" charset="0"/>
              </a:rPr>
              <a:t> </a:t>
            </a:r>
            <a:r>
              <a:rPr lang="en-US" sz="2800" err="1">
                <a:latin typeface="IBM Plex Sans Light" panose="020B0403050203000203" pitchFamily="34" charset="0"/>
              </a:rPr>
              <a:t>nec</a:t>
            </a:r>
            <a:r>
              <a:rPr lang="en-US" sz="2800">
                <a:latin typeface="IBM Plex Sans Light" panose="020B0403050203000203" pitchFamily="34" charset="0"/>
              </a:rPr>
              <a:t> </a:t>
            </a:r>
            <a:r>
              <a:rPr lang="en-US" sz="2800" err="1">
                <a:latin typeface="IBM Plex Sans Light" panose="020B0403050203000203" pitchFamily="34" charset="0"/>
              </a:rPr>
              <a:t>pellentesque</a:t>
            </a:r>
            <a:r>
              <a:rPr lang="en-US" sz="2800">
                <a:latin typeface="IBM Plex Sans Light" panose="020B0403050203000203" pitchFamily="34" charset="0"/>
              </a:rPr>
              <a:t> </a:t>
            </a:r>
            <a:r>
              <a:rPr lang="en-US" sz="2800" err="1">
                <a:latin typeface="IBM Plex Sans Light" panose="020B0403050203000203" pitchFamily="34" charset="0"/>
              </a:rPr>
              <a:t>eu</a:t>
            </a:r>
            <a:r>
              <a:rPr lang="en-US" sz="2800">
                <a:latin typeface="IBM Plex Sans Light" panose="020B0403050203000203" pitchFamily="34" charset="0"/>
              </a:rPr>
              <a:t> </a:t>
            </a:r>
            <a:r>
              <a:rPr lang="en-US" sz="2800" err="1">
                <a:latin typeface="IBM Plex Sans Light" panose="020B0403050203000203" pitchFamily="34" charset="0"/>
              </a:rPr>
              <a:t>pretium</a:t>
            </a:r>
            <a:r>
              <a:rPr lang="en-US" sz="2800">
                <a:latin typeface="IBM Plex Sans Light" panose="020B0403050203000203" pitchFamily="34" charset="0"/>
              </a:rPr>
              <a:t> </a:t>
            </a:r>
            <a:r>
              <a:rPr lang="en-US" sz="2800" err="1">
                <a:latin typeface="IBM Plex Sans Light" panose="020B0403050203000203" pitchFamily="34" charset="0"/>
              </a:rPr>
              <a:t>quis</a:t>
            </a:r>
            <a:r>
              <a:rPr lang="en-US" sz="2800">
                <a:latin typeface="IBM Plex Sans Light" panose="020B0403050203000203" pitchFamily="34" charset="0"/>
              </a:rPr>
              <a:t> sem. </a:t>
            </a:r>
            <a:r>
              <a:rPr lang="en-US" sz="2800" err="1">
                <a:latin typeface="IBM Plex Sans Light" panose="020B0403050203000203" pitchFamily="34" charset="0"/>
              </a:rPr>
              <a:t>Nulla</a:t>
            </a:r>
            <a:r>
              <a:rPr lang="en-US" sz="2800">
                <a:latin typeface="IBM Plex Sans Light" panose="020B0403050203000203" pitchFamily="34" charset="0"/>
              </a:rPr>
              <a:t> </a:t>
            </a:r>
            <a:r>
              <a:rPr lang="en-US" sz="2800" err="1">
                <a:latin typeface="IBM Plex Sans Light" panose="020B0403050203000203" pitchFamily="34" charset="0"/>
              </a:rPr>
              <a:t>conset</a:t>
            </a:r>
            <a:r>
              <a:rPr lang="en-US" sz="2800">
                <a:latin typeface="IBM Plex Sans Light" panose="020B0403050203000203" pitchFamily="34" charset="0"/>
              </a:rPr>
              <a:t> </a:t>
            </a:r>
            <a:r>
              <a:rPr lang="en-US" sz="2800" err="1">
                <a:latin typeface="IBM Plex Sans Light" panose="020B0403050203000203" pitchFamily="34" charset="0"/>
              </a:rPr>
              <a:t>massa</a:t>
            </a:r>
            <a:r>
              <a:rPr lang="en-US" sz="2800">
                <a:latin typeface="IBM Plex Sans Light" panose="020B0403050203000203" pitchFamily="34" charset="0"/>
              </a:rPr>
              <a:t> </a:t>
            </a:r>
            <a:r>
              <a:rPr lang="en-US" sz="2800" err="1">
                <a:latin typeface="IBM Plex Sans Light" panose="020B0403050203000203" pitchFamily="34" charset="0"/>
              </a:rPr>
              <a:t>quis</a:t>
            </a:r>
            <a:r>
              <a:rPr lang="en-US" sz="2800">
                <a:latin typeface="IBM Plex Sans Light" panose="020B0403050203000203" pitchFamily="34" charset="0"/>
              </a:rPr>
              <a:t> </a:t>
            </a:r>
            <a:r>
              <a:rPr lang="en-US" sz="2800" err="1">
                <a:latin typeface="IBM Plex Sans Light" panose="020B0403050203000203" pitchFamily="34" charset="0"/>
              </a:rPr>
              <a:t>enim</a:t>
            </a:r>
            <a:r>
              <a:rPr lang="en-US" sz="2800">
                <a:latin typeface="IBM Plex Sans Light" panose="020B0403050203000203" pitchFamily="34" charset="0"/>
              </a:rPr>
              <a:t>.</a:t>
            </a:r>
          </a:p>
        </p:txBody>
      </p:sp>
      <p:sp>
        <p:nvSpPr>
          <p:cNvPr id="4" name="Footer Placeholder 3">
            <a:extLst>
              <a:ext uri="{FF2B5EF4-FFF2-40B4-BE49-F238E27FC236}">
                <a16:creationId xmlns:a16="http://schemas.microsoft.com/office/drawing/2014/main" id="{E71CF978-95F1-0188-4FBB-81AAB884C2C1}"/>
              </a:ext>
            </a:extLst>
          </p:cNvPr>
          <p:cNvSpPr>
            <a:spLocks noGrp="1"/>
          </p:cNvSpPr>
          <p:nvPr>
            <p:ph type="ftr" sz="quarter" idx="18"/>
          </p:nvPr>
        </p:nvSpPr>
        <p:spPr>
          <a:xfrm>
            <a:off x="576000" y="12816000"/>
            <a:ext cx="4956176" cy="381000"/>
          </a:xfrm>
        </p:spPr>
        <p:txBody>
          <a:bodyPr/>
          <a:lstStyle/>
          <a:p>
            <a:endParaRPr lang="en-US"/>
          </a:p>
        </p:txBody>
      </p:sp>
    </p:spTree>
    <p:extLst>
      <p:ext uri="{BB962C8B-B14F-4D97-AF65-F5344CB8AC3E}">
        <p14:creationId xmlns:p14="http://schemas.microsoft.com/office/powerpoint/2010/main" val="3264910353"/>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00" y="384048"/>
            <a:ext cx="4956175" cy="2859087"/>
          </a:xfrm>
        </p:spPr>
        <p:txBody>
          <a:bodyPr/>
          <a:lstStyle>
            <a:lvl1pPr>
              <a:lnSpc>
                <a:spcPct val="100000"/>
              </a:lnSpc>
              <a:spcBef>
                <a:spcPts val="0"/>
              </a:spcBef>
              <a:defRPr sz="68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62675" y="576000"/>
            <a:ext cx="4953000" cy="11625262"/>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76000" y="12816000"/>
            <a:ext cx="4956176" cy="381000"/>
          </a:xfrm>
        </p:spPr>
        <p:txBody>
          <a:bodyPr/>
          <a:lstStyle/>
          <a:p>
            <a:endParaRPr lang="en-US"/>
          </a:p>
        </p:txBody>
      </p:sp>
      <p:sp>
        <p:nvSpPr>
          <p:cNvPr id="3" name="Slide Number">
            <a:extLst>
              <a:ext uri="{FF2B5EF4-FFF2-40B4-BE49-F238E27FC236}">
                <a16:creationId xmlns:a16="http://schemas.microsoft.com/office/drawing/2014/main" id="{0C628C1A-F2DD-6011-5846-A9A3A6D3BD72}"/>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186187956"/>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00" y="384048"/>
            <a:ext cx="4956175" cy="2859087"/>
          </a:xfrm>
        </p:spPr>
        <p:txBody>
          <a:bodyPr/>
          <a:lstStyle>
            <a:lvl1pPr>
              <a:lnSpc>
                <a:spcPct val="100000"/>
              </a:lnSpc>
              <a:spcBef>
                <a:spcPts val="0"/>
              </a:spcBef>
              <a:defRPr sz="68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80000" y="576000"/>
            <a:ext cx="4953000" cy="11625262"/>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76000"/>
            <a:ext cx="4953000" cy="11625262"/>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3" name="Footer Placeholder 3">
            <a:extLst>
              <a:ext uri="{FF2B5EF4-FFF2-40B4-BE49-F238E27FC236}">
                <a16:creationId xmlns:a16="http://schemas.microsoft.com/office/drawing/2014/main" id="{F5CA4A6F-2777-D002-EE9E-92C246A4DA85}"/>
              </a:ext>
            </a:extLst>
          </p:cNvPr>
          <p:cNvSpPr>
            <a:spLocks noGrp="1"/>
          </p:cNvSpPr>
          <p:nvPr>
            <p:ph type="ftr" sz="quarter" idx="18"/>
          </p:nvPr>
        </p:nvSpPr>
        <p:spPr>
          <a:xfrm>
            <a:off x="576000" y="12816000"/>
            <a:ext cx="4956176" cy="381000"/>
          </a:xfrm>
        </p:spPr>
        <p:txBody>
          <a:bodyPr/>
          <a:lstStyle/>
          <a:p>
            <a:endParaRPr lang="en-US"/>
          </a:p>
        </p:txBody>
      </p:sp>
      <p:sp>
        <p:nvSpPr>
          <p:cNvPr id="8" name="Slide Number">
            <a:extLst>
              <a:ext uri="{FF2B5EF4-FFF2-40B4-BE49-F238E27FC236}">
                <a16:creationId xmlns:a16="http://schemas.microsoft.com/office/drawing/2014/main" id="{3FBFB86A-A7DC-B54C-4EEC-B69E1897903E}"/>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196161"/>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00" y="576071"/>
            <a:ext cx="4949825" cy="2468753"/>
          </a:xfrm>
        </p:spPr>
        <p:txBody>
          <a:bodyPr/>
          <a:lstStyle>
            <a:lvl1pPr>
              <a:lnSpc>
                <a:spcPct val="110000"/>
              </a:lnSpc>
              <a:defRPr sz="2800">
                <a:solidFill>
                  <a:schemeClr val="tx2"/>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a:xfrm>
            <a:off x="576000" y="12816000"/>
            <a:ext cx="4956176" cy="381000"/>
          </a:xfrm>
        </p:spPr>
        <p:txBody>
          <a:bodyPr/>
          <a:lstStyle/>
          <a:p>
            <a:endParaRPr lang="en-US"/>
          </a:p>
        </p:txBody>
      </p:sp>
      <p:sp>
        <p:nvSpPr>
          <p:cNvPr id="3" name="Slide Number">
            <a:extLst>
              <a:ext uri="{FF2B5EF4-FFF2-40B4-BE49-F238E27FC236}">
                <a16:creationId xmlns:a16="http://schemas.microsoft.com/office/drawing/2014/main" id="{B0435695-E156-66C6-5CE4-B0F751F125D2}"/>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9605039"/>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slide, no foot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00" y="576071"/>
            <a:ext cx="4949825" cy="2468753"/>
          </a:xfrm>
        </p:spPr>
        <p:txBody>
          <a:bodyPr/>
          <a:lstStyle>
            <a:lvl1pPr>
              <a:lnSpc>
                <a:spcPct val="110000"/>
              </a:lnSpc>
              <a:defRPr sz="2800">
                <a:solidFill>
                  <a:schemeClr val="tx2"/>
                </a:solidFill>
              </a:defRPr>
            </a:lvl1pPr>
          </a:lstStyle>
          <a:p>
            <a:r>
              <a:rPr lang="en-US"/>
              <a:t>Click to edit Master title style</a:t>
            </a:r>
          </a:p>
        </p:txBody>
      </p:sp>
      <p:sp>
        <p:nvSpPr>
          <p:cNvPr id="3" name="Slide Number">
            <a:extLst>
              <a:ext uri="{FF2B5EF4-FFF2-40B4-BE49-F238E27FC236}">
                <a16:creationId xmlns:a16="http://schemas.microsoft.com/office/drawing/2014/main" id="{B0435695-E156-66C6-5CE4-B0F751F125D2}"/>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681719226"/>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4195384914"/>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ver, imagery">
    <p:spTree>
      <p:nvGrpSpPr>
        <p:cNvPr id="1" name=""/>
        <p:cNvGrpSpPr/>
        <p:nvPr/>
      </p:nvGrpSpPr>
      <p:grpSpPr>
        <a:xfrm>
          <a:off x="0" y="0"/>
          <a:ext cx="0" cy="0"/>
          <a:chOff x="0" y="0"/>
          <a:chExt cx="0" cy="0"/>
        </a:xfrm>
      </p:grpSpPr>
      <p:sp>
        <p:nvSpPr>
          <p:cNvPr id="2" name="Picture Placeholder 4" descr="Place imagery here">
            <a:extLst>
              <a:ext uri="{FF2B5EF4-FFF2-40B4-BE49-F238E27FC236}">
                <a16:creationId xmlns:a16="http://schemas.microsoft.com/office/drawing/2014/main" id="{D72D68CE-C180-63E0-A4F0-107D9233C5D5}"/>
              </a:ext>
            </a:extLst>
          </p:cNvPr>
          <p:cNvSpPr txBox="1">
            <a:spLocks noGrp="1"/>
          </p:cNvSpPr>
          <p:nvPr>
            <p:ph type="pic" idx="4294967295"/>
          </p:nvPr>
        </p:nvSpPr>
        <p:spPr>
          <a:xfrm>
            <a:off x="0" y="0"/>
            <a:ext cx="24387176" cy="12195179"/>
          </a:xfrm>
          <a:solidFill>
            <a:srgbClr val="E0E0E0"/>
          </a:solidFill>
        </p:spPr>
        <p:txBody>
          <a:bodyPr anchor="ctr" anchorCtr="1"/>
          <a:lstStyle>
            <a:lvl1pPr algn="ctr">
              <a:defRPr>
                <a:solidFill>
                  <a:srgbClr val="9F1853"/>
                </a:solidFill>
              </a:defRPr>
            </a:lvl1pPr>
          </a:lstStyle>
          <a:p>
            <a:pPr lvl="0"/>
            <a:r>
              <a:rPr lang="en-US"/>
              <a:t>Place imagery here</a:t>
            </a:r>
          </a:p>
        </p:txBody>
      </p:sp>
      <p:sp>
        <p:nvSpPr>
          <p:cNvPr id="3" name="Text Placeholder 6">
            <a:extLst>
              <a:ext uri="{FF2B5EF4-FFF2-40B4-BE49-F238E27FC236}">
                <a16:creationId xmlns:a16="http://schemas.microsoft.com/office/drawing/2014/main" id="{D02E15EC-D823-ADC4-D385-9713E6DD970E}"/>
              </a:ext>
            </a:extLst>
          </p:cNvPr>
          <p:cNvSpPr txBox="1">
            <a:spLocks noGrp="1"/>
          </p:cNvSpPr>
          <p:nvPr>
            <p:ph type="body" idx="4294967295"/>
          </p:nvPr>
        </p:nvSpPr>
        <p:spPr>
          <a:xfrm>
            <a:off x="575998" y="12166594"/>
            <a:ext cx="4942450" cy="1074291"/>
          </a:xfrm>
        </p:spPr>
        <p:txBody>
          <a:bodyPr anchor="b"/>
          <a:lstStyle>
            <a:lvl1pPr>
              <a:defRPr sz="2400"/>
            </a:lvl1pPr>
            <a:lvl2pPr marL="256032" indent="-256032">
              <a:defRPr sz="2400"/>
            </a:lvl2pPr>
            <a:lvl3pPr marL="512064" indent="-256032">
              <a:defRPr sz="2400"/>
            </a:lvl3pPr>
            <a:lvl4pPr marL="768096" indent="-256032">
              <a:defRPr sz="24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5">
            <a:extLst>
              <a:ext uri="{FF2B5EF4-FFF2-40B4-BE49-F238E27FC236}">
                <a16:creationId xmlns:a16="http://schemas.microsoft.com/office/drawing/2014/main" id="{85F8BC1A-9CF6-CFFF-D2B4-E34E3A51C952}"/>
              </a:ext>
            </a:extLst>
          </p:cNvPr>
          <p:cNvSpPr txBox="1">
            <a:spLocks noGrp="1"/>
          </p:cNvSpPr>
          <p:nvPr>
            <p:ph type="body" idx="4294967295"/>
          </p:nvPr>
        </p:nvSpPr>
        <p:spPr>
          <a:xfrm>
            <a:off x="6671498" y="12166604"/>
            <a:ext cx="4947416" cy="1077016"/>
          </a:xfrm>
        </p:spPr>
        <p:txBody>
          <a:bodyPr anchor="b"/>
          <a:lstStyle>
            <a:lvl1pPr>
              <a:defRPr sz="2400"/>
            </a:lvl1pPr>
            <a:lvl2pPr marL="256032" indent="-256032">
              <a:defRPr sz="2400"/>
            </a:lvl2pPr>
            <a:lvl3pPr marL="512064" indent="-256032">
              <a:defRPr sz="2400"/>
            </a:lvl3pPr>
            <a:lvl4pPr marL="768096" indent="-256032">
              <a:defRPr sz="2400"/>
            </a:lvl4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5" name="Picture 3" descr="IBM 8-bar logo">
            <a:extLst>
              <a:ext uri="{FF2B5EF4-FFF2-40B4-BE49-F238E27FC236}">
                <a16:creationId xmlns:a16="http://schemas.microsoft.com/office/drawing/2014/main" id="{263DC520-3E6D-A9C6-E97B-10F1A93B4016}"/>
              </a:ext>
            </a:extLst>
          </p:cNvPr>
          <p:cNvPicPr>
            <a:picLocks noChangeAspect="1"/>
          </p:cNvPicPr>
          <p:nvPr/>
        </p:nvPicPr>
        <p:blipFill>
          <a:blip r:embed="rId2"/>
          <a:stretch>
            <a:fillRect/>
          </a:stretch>
        </p:blipFill>
        <p:spPr>
          <a:xfrm>
            <a:off x="22373804" y="12577764"/>
            <a:ext cx="1538322" cy="572396"/>
          </a:xfrm>
          <a:prstGeom prst="rect">
            <a:avLst/>
          </a:prstGeom>
          <a:noFill/>
          <a:ln cap="flat">
            <a:noFill/>
          </a:ln>
        </p:spPr>
      </p:pic>
      <p:sp>
        <p:nvSpPr>
          <p:cNvPr id="6" name="Title 1">
            <a:extLst>
              <a:ext uri="{FF2B5EF4-FFF2-40B4-BE49-F238E27FC236}">
                <a16:creationId xmlns:a16="http://schemas.microsoft.com/office/drawing/2014/main" id="{2DED3365-4F65-884F-E6CD-41DEB3A8BEB5}"/>
              </a:ext>
            </a:extLst>
          </p:cNvPr>
          <p:cNvSpPr txBox="1">
            <a:spLocks noGrp="1"/>
          </p:cNvSpPr>
          <p:nvPr>
            <p:ph type="title"/>
          </p:nvPr>
        </p:nvSpPr>
        <p:spPr>
          <a:xfrm>
            <a:off x="575998" y="311152"/>
            <a:ext cx="10101075" cy="7308854"/>
          </a:xfrm>
        </p:spPr>
        <p:txBody>
          <a:bodyPr/>
          <a:lstStyle>
            <a:lvl1pPr>
              <a:lnSpc>
                <a:spcPct val="100000"/>
              </a:lnSpc>
              <a:defRPr sz="8400"/>
            </a:lvl1pPr>
          </a:lstStyle>
          <a:p>
            <a:pPr lvl="0"/>
            <a:r>
              <a:rPr lang="en-US"/>
              <a:t>Click to edit Master title style</a:t>
            </a:r>
          </a:p>
        </p:txBody>
      </p:sp>
    </p:spTree>
    <p:extLst>
      <p:ext uri="{BB962C8B-B14F-4D97-AF65-F5344CB8AC3E}">
        <p14:creationId xmlns:p14="http://schemas.microsoft.com/office/powerpoint/2010/main" val="478402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499" y="571499"/>
            <a:ext cx="11043132" cy="12578663"/>
          </a:xfrm>
          <a:solidFill>
            <a:srgbClr val="E0E0E0"/>
          </a:solidFill>
        </p:spPr>
        <p:txBody>
          <a:bodyPr anchor="ctr"/>
          <a:lstStyle>
            <a:lvl1pPr algn="ctr">
              <a:defRPr>
                <a:solidFill>
                  <a:schemeClr val="accent5"/>
                </a:solidFill>
              </a:defRPr>
            </a:lvl1pPr>
          </a:lstStyle>
          <a:p>
            <a:r>
              <a:rPr lang="en-US"/>
              <a:t>Place imagery here</a:t>
            </a:r>
          </a:p>
        </p:txBody>
      </p:sp>
      <p:pic>
        <p:nvPicPr>
          <p:cNvPr id="3" name="Picture 2" descr="IBM 8-bar logo">
            <a:extLst>
              <a:ext uri="{FF2B5EF4-FFF2-40B4-BE49-F238E27FC236}">
                <a16:creationId xmlns:a16="http://schemas.microsoft.com/office/drawing/2014/main" id="{5C99EA1F-50F2-8D44-9784-4C9D55555354}"/>
              </a:ext>
            </a:extLst>
          </p:cNvPr>
          <p:cNvPicPr>
            <a:picLocks noChangeAspect="1"/>
          </p:cNvPicPr>
          <p:nvPr userDrawn="1"/>
        </p:nvPicPr>
        <p:blipFill>
          <a:blip r:embed="rId2"/>
          <a:stretch>
            <a:fillRect/>
          </a:stretch>
        </p:blipFill>
        <p:spPr>
          <a:xfrm>
            <a:off x="580086" y="12577763"/>
            <a:ext cx="1538325" cy="572400"/>
          </a:xfrm>
          <a:prstGeom prst="rect">
            <a:avLst/>
          </a:prstGeom>
        </p:spPr>
      </p:pic>
      <p:sp>
        <p:nvSpPr>
          <p:cNvPr id="6" name="Title 1">
            <a:extLst>
              <a:ext uri="{FF2B5EF4-FFF2-40B4-BE49-F238E27FC236}">
                <a16:creationId xmlns:a16="http://schemas.microsoft.com/office/drawing/2014/main" id="{EC22CE22-4A72-C394-2534-3F9CEE594205}"/>
              </a:ext>
            </a:extLst>
          </p:cNvPr>
          <p:cNvSpPr>
            <a:spLocks noGrp="1"/>
          </p:cNvSpPr>
          <p:nvPr>
            <p:ph type="title"/>
          </p:nvPr>
        </p:nvSpPr>
        <p:spPr>
          <a:xfrm>
            <a:off x="576000" y="311150"/>
            <a:ext cx="10101072" cy="10356850"/>
          </a:xfrm>
        </p:spPr>
        <p:txBody>
          <a:bodyPr/>
          <a:lstStyle>
            <a:lvl1pPr>
              <a:lnSpc>
                <a:spcPct val="100000"/>
              </a:lnSpc>
              <a:defRPr sz="8400">
                <a:solidFill>
                  <a:schemeClr val="tx2"/>
                </a:solidFill>
              </a:defRPr>
            </a:lvl1pPr>
          </a:lstStyle>
          <a:p>
            <a:r>
              <a:rPr lang="en-US"/>
              <a:t>Click to edit Master title style</a:t>
            </a:r>
          </a:p>
        </p:txBody>
      </p:sp>
    </p:spTree>
    <p:extLst>
      <p:ext uri="{BB962C8B-B14F-4D97-AF65-F5344CB8AC3E}">
        <p14:creationId xmlns:p14="http://schemas.microsoft.com/office/powerpoint/2010/main" val="4152614004"/>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ver, cyan">
    <p:spTree>
      <p:nvGrpSpPr>
        <p:cNvPr id="1" name=""/>
        <p:cNvGrpSpPr/>
        <p:nvPr/>
      </p:nvGrpSpPr>
      <p:grpSpPr>
        <a:xfrm>
          <a:off x="0" y="0"/>
          <a:ext cx="0" cy="0"/>
          <a:chOff x="0" y="0"/>
          <a:chExt cx="0" cy="0"/>
        </a:xfrm>
      </p:grpSpPr>
      <p:sp>
        <p:nvSpPr>
          <p:cNvPr id="2" name="Rectangle 2" descr="Blue 10 full slide background ">
            <a:extLst>
              <a:ext uri="{FF2B5EF4-FFF2-40B4-BE49-F238E27FC236}">
                <a16:creationId xmlns:a16="http://schemas.microsoft.com/office/drawing/2014/main" id="{AFC5C58A-2B68-2C13-C9B4-4FB96F999DD9}"/>
              </a:ext>
            </a:extLst>
          </p:cNvPr>
          <p:cNvSpPr/>
          <p:nvPr/>
        </p:nvSpPr>
        <p:spPr>
          <a:xfrm>
            <a:off x="0" y="0"/>
            <a:ext cx="24387176" cy="12195179"/>
          </a:xfrm>
          <a:prstGeom prst="rect">
            <a:avLst/>
          </a:prstGeom>
          <a:solidFill>
            <a:srgbClr val="E5F6FF"/>
          </a:solidFill>
          <a:ln cap="flat">
            <a:noFill/>
            <a:prstDash val="solid"/>
          </a:ln>
        </p:spPr>
        <p:txBody>
          <a:bodyPr vert="horz" wrap="square" lIns="91440" tIns="91440" rIns="91440" bIns="9144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400" b="0" i="0" u="none" strike="noStrike" kern="1200" cap="none" spc="0" baseline="0">
              <a:solidFill>
                <a:srgbClr val="FFFFFF"/>
              </a:solidFill>
              <a:uFillTx/>
              <a:latin typeface="IBM Plex Sans Light"/>
            </a:endParaRPr>
          </a:p>
        </p:txBody>
      </p:sp>
      <p:pic>
        <p:nvPicPr>
          <p:cNvPr id="3" name="Picture 6" descr="IBM 8-bar logo">
            <a:extLst>
              <a:ext uri="{FF2B5EF4-FFF2-40B4-BE49-F238E27FC236}">
                <a16:creationId xmlns:a16="http://schemas.microsoft.com/office/drawing/2014/main" id="{F869FEAF-628A-1E2E-AD64-742ACA686FCA}"/>
              </a:ext>
            </a:extLst>
          </p:cNvPr>
          <p:cNvPicPr>
            <a:picLocks noChangeAspect="1"/>
          </p:cNvPicPr>
          <p:nvPr/>
        </p:nvPicPr>
        <p:blipFill>
          <a:blip r:embed="rId2"/>
          <a:stretch>
            <a:fillRect/>
          </a:stretch>
        </p:blipFill>
        <p:spPr>
          <a:xfrm>
            <a:off x="22373804" y="12577764"/>
            <a:ext cx="1538322" cy="572396"/>
          </a:xfrm>
          <a:prstGeom prst="rect">
            <a:avLst/>
          </a:prstGeom>
          <a:noFill/>
          <a:ln cap="flat">
            <a:noFill/>
          </a:ln>
        </p:spPr>
      </p:pic>
      <p:sp>
        <p:nvSpPr>
          <p:cNvPr id="4" name="Text Placeholder 6">
            <a:extLst>
              <a:ext uri="{FF2B5EF4-FFF2-40B4-BE49-F238E27FC236}">
                <a16:creationId xmlns:a16="http://schemas.microsoft.com/office/drawing/2014/main" id="{9EBA9100-0787-EEDD-2412-BF77F79AF8E1}"/>
              </a:ext>
            </a:extLst>
          </p:cNvPr>
          <p:cNvSpPr txBox="1">
            <a:spLocks noGrp="1"/>
          </p:cNvSpPr>
          <p:nvPr>
            <p:ph type="body" idx="4294967295"/>
          </p:nvPr>
        </p:nvSpPr>
        <p:spPr>
          <a:xfrm>
            <a:off x="575998" y="12166594"/>
            <a:ext cx="4942450" cy="1074291"/>
          </a:xfrm>
        </p:spPr>
        <p:txBody>
          <a:bodyPr anchor="b"/>
          <a:lstStyle>
            <a:lvl1pPr>
              <a:defRPr sz="2400"/>
            </a:lvl1pPr>
            <a:lvl2pPr marL="256032" indent="-256032">
              <a:defRPr sz="2400"/>
            </a:lvl2pPr>
            <a:lvl3pPr marL="512064" indent="-256032">
              <a:defRPr sz="2400"/>
            </a:lvl3pPr>
            <a:lvl4pPr marL="768096" indent="-256032">
              <a:defRPr sz="24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5">
            <a:extLst>
              <a:ext uri="{FF2B5EF4-FFF2-40B4-BE49-F238E27FC236}">
                <a16:creationId xmlns:a16="http://schemas.microsoft.com/office/drawing/2014/main" id="{8C9DF575-D182-6EBB-1793-1B2E536049A7}"/>
              </a:ext>
            </a:extLst>
          </p:cNvPr>
          <p:cNvSpPr txBox="1">
            <a:spLocks noGrp="1"/>
          </p:cNvSpPr>
          <p:nvPr>
            <p:ph type="body" idx="4294967295"/>
          </p:nvPr>
        </p:nvSpPr>
        <p:spPr>
          <a:xfrm>
            <a:off x="6671498" y="12166604"/>
            <a:ext cx="4947416" cy="1077016"/>
          </a:xfrm>
        </p:spPr>
        <p:txBody>
          <a:bodyPr anchor="b"/>
          <a:lstStyle>
            <a:lvl1pPr>
              <a:defRPr sz="2400"/>
            </a:lvl1pPr>
            <a:lvl2pPr marL="256032" indent="-256032">
              <a:defRPr sz="2400"/>
            </a:lvl2pPr>
            <a:lvl3pPr marL="512064" indent="-256032">
              <a:defRPr sz="2400"/>
            </a:lvl3pPr>
            <a:lvl4pPr marL="768096" indent="-256032">
              <a:defRPr sz="24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1">
            <a:extLst>
              <a:ext uri="{FF2B5EF4-FFF2-40B4-BE49-F238E27FC236}">
                <a16:creationId xmlns:a16="http://schemas.microsoft.com/office/drawing/2014/main" id="{88AD5AFF-758B-92F7-19D0-87B4E8F2740D}"/>
              </a:ext>
            </a:extLst>
          </p:cNvPr>
          <p:cNvSpPr txBox="1">
            <a:spLocks noGrp="1"/>
          </p:cNvSpPr>
          <p:nvPr>
            <p:ph type="title"/>
          </p:nvPr>
        </p:nvSpPr>
        <p:spPr>
          <a:xfrm>
            <a:off x="575998" y="311152"/>
            <a:ext cx="10101075" cy="7308854"/>
          </a:xfrm>
        </p:spPr>
        <p:txBody>
          <a:bodyPr/>
          <a:lstStyle>
            <a:lvl1pPr>
              <a:lnSpc>
                <a:spcPct val="100000"/>
              </a:lnSpc>
              <a:defRPr sz="8400"/>
            </a:lvl1pPr>
          </a:lstStyle>
          <a:p>
            <a:pPr lvl="0"/>
            <a:r>
              <a:rPr lang="en-US"/>
              <a:t>Click to edit Master title style</a:t>
            </a:r>
          </a:p>
        </p:txBody>
      </p:sp>
    </p:spTree>
    <p:extLst>
      <p:ext uri="{BB962C8B-B14F-4D97-AF65-F5344CB8AC3E}">
        <p14:creationId xmlns:p14="http://schemas.microsoft.com/office/powerpoint/2010/main" val="39236941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ver, plain">
    <p:bg>
      <p:bgPr>
        <a:solidFill>
          <a:srgbClr val="FFFFFF"/>
        </a:solidFill>
        <a:effectLst/>
      </p:bgPr>
    </p:bg>
    <p:spTree>
      <p:nvGrpSpPr>
        <p:cNvPr id="1" name=""/>
        <p:cNvGrpSpPr/>
        <p:nvPr/>
      </p:nvGrpSpPr>
      <p:grpSpPr>
        <a:xfrm>
          <a:off x="0" y="0"/>
          <a:ext cx="0" cy="0"/>
          <a:chOff x="0" y="0"/>
          <a:chExt cx="0" cy="0"/>
        </a:xfrm>
      </p:grpSpPr>
      <p:pic>
        <p:nvPicPr>
          <p:cNvPr id="2" name="Picture 3" descr="IBM 8-bar logo">
            <a:extLst>
              <a:ext uri="{FF2B5EF4-FFF2-40B4-BE49-F238E27FC236}">
                <a16:creationId xmlns:a16="http://schemas.microsoft.com/office/drawing/2014/main" id="{A4F4DE27-4D81-17C3-217E-3AC28856785C}"/>
              </a:ext>
            </a:extLst>
          </p:cNvPr>
          <p:cNvPicPr>
            <a:picLocks noChangeAspect="1"/>
          </p:cNvPicPr>
          <p:nvPr/>
        </p:nvPicPr>
        <p:blipFill>
          <a:blip r:embed="rId2"/>
          <a:stretch>
            <a:fillRect/>
          </a:stretch>
        </p:blipFill>
        <p:spPr>
          <a:xfrm>
            <a:off x="22373804" y="12577764"/>
            <a:ext cx="1538322" cy="572396"/>
          </a:xfrm>
          <a:prstGeom prst="rect">
            <a:avLst/>
          </a:prstGeom>
          <a:noFill/>
          <a:ln cap="flat">
            <a:noFill/>
          </a:ln>
        </p:spPr>
      </p:pic>
      <p:sp>
        <p:nvSpPr>
          <p:cNvPr id="3" name="Title 1">
            <a:extLst>
              <a:ext uri="{FF2B5EF4-FFF2-40B4-BE49-F238E27FC236}">
                <a16:creationId xmlns:a16="http://schemas.microsoft.com/office/drawing/2014/main" id="{50BA78A0-BCE6-29E0-673F-D7363B853BC1}"/>
              </a:ext>
            </a:extLst>
          </p:cNvPr>
          <p:cNvSpPr txBox="1">
            <a:spLocks noGrp="1"/>
          </p:cNvSpPr>
          <p:nvPr>
            <p:ph type="title"/>
          </p:nvPr>
        </p:nvSpPr>
        <p:spPr>
          <a:xfrm>
            <a:off x="575998" y="311152"/>
            <a:ext cx="10101075" cy="10356851"/>
          </a:xfrm>
        </p:spPr>
        <p:txBody>
          <a:bodyPr/>
          <a:lstStyle>
            <a:lvl1pPr>
              <a:lnSpc>
                <a:spcPct val="100000"/>
              </a:lnSpc>
              <a:defRPr sz="8400"/>
            </a:lvl1pPr>
          </a:lstStyle>
          <a:p>
            <a:pPr lvl="0"/>
            <a:r>
              <a:rPr lang="en-US"/>
              <a:t>Click to edit Master title style</a:t>
            </a:r>
          </a:p>
        </p:txBody>
      </p:sp>
    </p:spTree>
    <p:extLst>
      <p:ext uri="{BB962C8B-B14F-4D97-AF65-F5344CB8AC3E}">
        <p14:creationId xmlns:p14="http://schemas.microsoft.com/office/powerpoint/2010/main" val="26059295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ver, plain, label">
    <p:bg>
      <p:bgPr>
        <a:solidFill>
          <a:srgbClr val="FFFFFF"/>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0950F7F6-2434-1156-7D65-C1A54E87E153}"/>
              </a:ext>
            </a:extLst>
          </p:cNvPr>
          <p:cNvSpPr txBox="1">
            <a:spLocks noGrp="1"/>
          </p:cNvSpPr>
          <p:nvPr>
            <p:ph type="body" idx="4294967295"/>
          </p:nvPr>
        </p:nvSpPr>
        <p:spPr>
          <a:xfrm>
            <a:off x="575998" y="12479145"/>
            <a:ext cx="11038444" cy="761996"/>
          </a:xfrm>
        </p:spPr>
        <p:txBody>
          <a:bodyPr anchor="b"/>
          <a:lstStyle>
            <a:lvl1pPr>
              <a:defRPr sz="2800"/>
            </a:lvl1pPr>
          </a:lstStyle>
          <a:p>
            <a:pPr lvl="0"/>
            <a:r>
              <a:rPr lang="en-US"/>
              <a:t>Click to edit Master text styles</a:t>
            </a:r>
          </a:p>
        </p:txBody>
      </p:sp>
      <p:pic>
        <p:nvPicPr>
          <p:cNvPr id="3" name="Picture 3" descr="IBM 8-bar logo">
            <a:extLst>
              <a:ext uri="{FF2B5EF4-FFF2-40B4-BE49-F238E27FC236}">
                <a16:creationId xmlns:a16="http://schemas.microsoft.com/office/drawing/2014/main" id="{CF2F65F9-03E6-56CE-593C-6BF28FC2D84D}"/>
              </a:ext>
            </a:extLst>
          </p:cNvPr>
          <p:cNvPicPr>
            <a:picLocks noChangeAspect="1"/>
          </p:cNvPicPr>
          <p:nvPr/>
        </p:nvPicPr>
        <p:blipFill>
          <a:blip r:embed="rId2"/>
          <a:stretch>
            <a:fillRect/>
          </a:stretch>
        </p:blipFill>
        <p:spPr>
          <a:xfrm>
            <a:off x="22373804" y="12577764"/>
            <a:ext cx="1538322" cy="572396"/>
          </a:xfrm>
          <a:prstGeom prst="rect">
            <a:avLst/>
          </a:prstGeom>
          <a:noFill/>
          <a:ln cap="flat">
            <a:noFill/>
          </a:ln>
        </p:spPr>
      </p:pic>
      <p:sp>
        <p:nvSpPr>
          <p:cNvPr id="4" name="Title 1">
            <a:extLst>
              <a:ext uri="{FF2B5EF4-FFF2-40B4-BE49-F238E27FC236}">
                <a16:creationId xmlns:a16="http://schemas.microsoft.com/office/drawing/2014/main" id="{7626CF56-C882-086E-5962-FF1F44FC985A}"/>
              </a:ext>
            </a:extLst>
          </p:cNvPr>
          <p:cNvSpPr txBox="1">
            <a:spLocks noGrp="1"/>
          </p:cNvSpPr>
          <p:nvPr>
            <p:ph type="title"/>
          </p:nvPr>
        </p:nvSpPr>
        <p:spPr>
          <a:xfrm>
            <a:off x="575998" y="311152"/>
            <a:ext cx="10101075" cy="10356851"/>
          </a:xfrm>
        </p:spPr>
        <p:txBody>
          <a:bodyPr/>
          <a:lstStyle>
            <a:lvl1pPr>
              <a:lnSpc>
                <a:spcPct val="100000"/>
              </a:lnSpc>
              <a:defRPr sz="8400"/>
            </a:lvl1pPr>
          </a:lstStyle>
          <a:p>
            <a:pPr lvl="0"/>
            <a:r>
              <a:rPr lang="en-US"/>
              <a:t>Click to edit Master title style</a:t>
            </a:r>
          </a:p>
        </p:txBody>
      </p:sp>
    </p:spTree>
    <p:extLst>
      <p:ext uri="{BB962C8B-B14F-4D97-AF65-F5344CB8AC3E}">
        <p14:creationId xmlns:p14="http://schemas.microsoft.com/office/powerpoint/2010/main" val="394464374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ver, imagery, half ">
    <p:bg>
      <p:bgPr>
        <a:solidFill>
          <a:srgbClr val="FFFFFF"/>
        </a:solidFill>
        <a:effectLst/>
      </p:bgPr>
    </p:bg>
    <p:spTree>
      <p:nvGrpSpPr>
        <p:cNvPr id="1" name=""/>
        <p:cNvGrpSpPr/>
        <p:nvPr/>
      </p:nvGrpSpPr>
      <p:grpSpPr>
        <a:xfrm>
          <a:off x="0" y="0"/>
          <a:ext cx="0" cy="0"/>
          <a:chOff x="0" y="0"/>
          <a:chExt cx="0" cy="0"/>
        </a:xfrm>
      </p:grpSpPr>
      <p:sp>
        <p:nvSpPr>
          <p:cNvPr id="2" name="Picture Placeholder 6" descr="Place imagery here">
            <a:extLst>
              <a:ext uri="{FF2B5EF4-FFF2-40B4-BE49-F238E27FC236}">
                <a16:creationId xmlns:a16="http://schemas.microsoft.com/office/drawing/2014/main" id="{A8486E5B-656F-CE46-F8C4-20B3C19180FC}"/>
              </a:ext>
            </a:extLst>
          </p:cNvPr>
          <p:cNvSpPr txBox="1">
            <a:spLocks noGrp="1"/>
          </p:cNvSpPr>
          <p:nvPr>
            <p:ph type="pic" idx="4294967295"/>
          </p:nvPr>
        </p:nvSpPr>
        <p:spPr>
          <a:xfrm>
            <a:off x="12763496" y="571500"/>
            <a:ext cx="11043135" cy="12578660"/>
          </a:xfrm>
          <a:solidFill>
            <a:srgbClr val="E0E0E0"/>
          </a:solidFill>
        </p:spPr>
        <p:txBody>
          <a:bodyPr anchor="ctr" anchorCtr="1"/>
          <a:lstStyle>
            <a:lvl1pPr algn="ctr">
              <a:defRPr>
                <a:solidFill>
                  <a:srgbClr val="9F1853"/>
                </a:solidFill>
              </a:defRPr>
            </a:lvl1pPr>
          </a:lstStyle>
          <a:p>
            <a:pPr lvl="0"/>
            <a:r>
              <a:rPr lang="en-US"/>
              <a:t>Place imagery here</a:t>
            </a:r>
          </a:p>
        </p:txBody>
      </p:sp>
      <p:pic>
        <p:nvPicPr>
          <p:cNvPr id="3" name="Picture 2" descr="IBM 8-bar logo">
            <a:extLst>
              <a:ext uri="{FF2B5EF4-FFF2-40B4-BE49-F238E27FC236}">
                <a16:creationId xmlns:a16="http://schemas.microsoft.com/office/drawing/2014/main" id="{5F086272-09F0-7379-70FC-1FD74A3BC538}"/>
              </a:ext>
            </a:extLst>
          </p:cNvPr>
          <p:cNvPicPr>
            <a:picLocks noChangeAspect="1"/>
          </p:cNvPicPr>
          <p:nvPr/>
        </p:nvPicPr>
        <p:blipFill>
          <a:blip r:embed="rId2"/>
          <a:stretch>
            <a:fillRect/>
          </a:stretch>
        </p:blipFill>
        <p:spPr>
          <a:xfrm>
            <a:off x="580086" y="12577764"/>
            <a:ext cx="1538322" cy="572396"/>
          </a:xfrm>
          <a:prstGeom prst="rect">
            <a:avLst/>
          </a:prstGeom>
          <a:noFill/>
          <a:ln cap="flat">
            <a:noFill/>
          </a:ln>
        </p:spPr>
      </p:pic>
      <p:sp>
        <p:nvSpPr>
          <p:cNvPr id="4" name="Title 1">
            <a:extLst>
              <a:ext uri="{FF2B5EF4-FFF2-40B4-BE49-F238E27FC236}">
                <a16:creationId xmlns:a16="http://schemas.microsoft.com/office/drawing/2014/main" id="{628FADC0-6340-EAFB-93EA-C5FF41044BD1}"/>
              </a:ext>
            </a:extLst>
          </p:cNvPr>
          <p:cNvSpPr txBox="1">
            <a:spLocks noGrp="1"/>
          </p:cNvSpPr>
          <p:nvPr>
            <p:ph type="title"/>
          </p:nvPr>
        </p:nvSpPr>
        <p:spPr>
          <a:xfrm>
            <a:off x="575998" y="311152"/>
            <a:ext cx="10101075" cy="10356851"/>
          </a:xfrm>
        </p:spPr>
        <p:txBody>
          <a:bodyPr/>
          <a:lstStyle>
            <a:lvl1pPr>
              <a:lnSpc>
                <a:spcPct val="100000"/>
              </a:lnSpc>
              <a:defRPr sz="8400"/>
            </a:lvl1pPr>
          </a:lstStyle>
          <a:p>
            <a:pPr lvl="0"/>
            <a:r>
              <a:rPr lang="en-US"/>
              <a:t>Click to edit Master title style</a:t>
            </a:r>
          </a:p>
        </p:txBody>
      </p:sp>
    </p:spTree>
    <p:extLst>
      <p:ext uri="{BB962C8B-B14F-4D97-AF65-F5344CB8AC3E}">
        <p14:creationId xmlns:p14="http://schemas.microsoft.com/office/powerpoint/2010/main" val="239427945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ver, imagery, half, label">
    <p:bg>
      <p:bgPr>
        <a:solidFill>
          <a:srgbClr val="FFFFFF"/>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BA65D656-6E8F-B765-8B3D-2719D4C380BC}"/>
              </a:ext>
            </a:extLst>
          </p:cNvPr>
          <p:cNvSpPr txBox="1">
            <a:spLocks noGrp="1"/>
          </p:cNvSpPr>
          <p:nvPr>
            <p:ph type="body" idx="4294967295"/>
          </p:nvPr>
        </p:nvSpPr>
        <p:spPr>
          <a:xfrm>
            <a:off x="575998" y="576072"/>
            <a:ext cx="10099676" cy="571500"/>
          </a:xfrm>
        </p:spPr>
        <p:txBody>
          <a:bodyPr/>
          <a:lstStyle>
            <a:lvl1pPr>
              <a:defRPr sz="2800"/>
            </a:lvl1pPr>
          </a:lstStyle>
          <a:p>
            <a:pPr lvl="0"/>
            <a:r>
              <a:rPr lang="en-US"/>
              <a:t>Click to edit Master text styles</a:t>
            </a:r>
          </a:p>
        </p:txBody>
      </p:sp>
      <p:sp>
        <p:nvSpPr>
          <p:cNvPr id="3" name="Title 1">
            <a:extLst>
              <a:ext uri="{FF2B5EF4-FFF2-40B4-BE49-F238E27FC236}">
                <a16:creationId xmlns:a16="http://schemas.microsoft.com/office/drawing/2014/main" id="{5EDA8D4A-F2EE-DFAB-27E9-8C855B9F6767}"/>
              </a:ext>
            </a:extLst>
          </p:cNvPr>
          <p:cNvSpPr txBox="1">
            <a:spLocks noGrp="1"/>
          </p:cNvSpPr>
          <p:nvPr>
            <p:ph type="title"/>
          </p:nvPr>
        </p:nvSpPr>
        <p:spPr>
          <a:xfrm>
            <a:off x="575998" y="1511996"/>
            <a:ext cx="10099676" cy="9147172"/>
          </a:xfrm>
        </p:spPr>
        <p:txBody>
          <a:bodyPr/>
          <a:lstStyle>
            <a:lvl1pPr>
              <a:lnSpc>
                <a:spcPct val="100000"/>
              </a:lnSpc>
              <a:defRPr sz="8400"/>
            </a:lvl1pPr>
          </a:lstStyle>
          <a:p>
            <a:pPr lvl="0"/>
            <a:r>
              <a:rPr lang="en-US"/>
              <a:t>Click to edit Master title style</a:t>
            </a:r>
          </a:p>
        </p:txBody>
      </p:sp>
      <p:pic>
        <p:nvPicPr>
          <p:cNvPr id="4" name="Picture 2" descr="IBM 8-bar logo">
            <a:extLst>
              <a:ext uri="{FF2B5EF4-FFF2-40B4-BE49-F238E27FC236}">
                <a16:creationId xmlns:a16="http://schemas.microsoft.com/office/drawing/2014/main" id="{78FDB096-458A-F218-2DA6-76E2281A5F48}"/>
              </a:ext>
            </a:extLst>
          </p:cNvPr>
          <p:cNvPicPr>
            <a:picLocks noChangeAspect="1"/>
          </p:cNvPicPr>
          <p:nvPr/>
        </p:nvPicPr>
        <p:blipFill>
          <a:blip r:embed="rId2"/>
          <a:stretch>
            <a:fillRect/>
          </a:stretch>
        </p:blipFill>
        <p:spPr>
          <a:xfrm>
            <a:off x="580086" y="12577764"/>
            <a:ext cx="1538322" cy="572396"/>
          </a:xfrm>
          <a:prstGeom prst="rect">
            <a:avLst/>
          </a:prstGeom>
          <a:noFill/>
          <a:ln cap="flat">
            <a:noFill/>
          </a:ln>
        </p:spPr>
      </p:pic>
      <p:sp>
        <p:nvSpPr>
          <p:cNvPr id="5" name="Picture Placeholder 6" descr="Place imagery here">
            <a:extLst>
              <a:ext uri="{FF2B5EF4-FFF2-40B4-BE49-F238E27FC236}">
                <a16:creationId xmlns:a16="http://schemas.microsoft.com/office/drawing/2014/main" id="{459172DE-C736-0FC3-0353-F11BDF1E3BB8}"/>
              </a:ext>
            </a:extLst>
          </p:cNvPr>
          <p:cNvSpPr txBox="1">
            <a:spLocks noGrp="1"/>
          </p:cNvSpPr>
          <p:nvPr>
            <p:ph type="pic" idx="4294967295"/>
          </p:nvPr>
        </p:nvSpPr>
        <p:spPr>
          <a:xfrm>
            <a:off x="12763496" y="569908"/>
            <a:ext cx="11043135" cy="12580251"/>
          </a:xfrm>
          <a:solidFill>
            <a:srgbClr val="E0E0E0"/>
          </a:solidFill>
        </p:spPr>
        <p:txBody>
          <a:bodyPr anchor="ctr" anchorCtr="1"/>
          <a:lstStyle>
            <a:lvl1pPr algn="ctr">
              <a:defRPr>
                <a:solidFill>
                  <a:srgbClr val="9F1853"/>
                </a:solidFill>
              </a:defRPr>
            </a:lvl1pPr>
          </a:lstStyle>
          <a:p>
            <a:pPr lvl="0"/>
            <a:r>
              <a:rPr lang="en-US"/>
              <a:t>Place imagery here</a:t>
            </a:r>
          </a:p>
        </p:txBody>
      </p:sp>
    </p:spTree>
    <p:extLst>
      <p:ext uri="{BB962C8B-B14F-4D97-AF65-F5344CB8AC3E}">
        <p14:creationId xmlns:p14="http://schemas.microsoft.com/office/powerpoint/2010/main" val="17302228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ontents">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AD329-D8A9-9FB5-9DA7-9672170C3D1F}"/>
              </a:ext>
            </a:extLst>
          </p:cNvPr>
          <p:cNvSpPr txBox="1">
            <a:spLocks noGrp="1"/>
          </p:cNvSpPr>
          <p:nvPr>
            <p:ph type="title"/>
          </p:nvPr>
        </p:nvSpPr>
        <p:spPr>
          <a:xfrm>
            <a:off x="575998" y="384048"/>
            <a:ext cx="4942075" cy="4210053"/>
          </a:xfrm>
        </p:spPr>
        <p:txBody>
          <a:bodyPr/>
          <a:lstStyle>
            <a:lvl1pPr>
              <a:lnSpc>
                <a:spcPct val="100000"/>
              </a:lnSpc>
              <a:defRPr sz="6800"/>
            </a:lvl1pPr>
          </a:lstStyle>
          <a:p>
            <a:pPr lvl="0"/>
            <a:r>
              <a:rPr lang="en-US"/>
              <a:t>Click to edit Master title style</a:t>
            </a:r>
          </a:p>
        </p:txBody>
      </p:sp>
      <p:sp>
        <p:nvSpPr>
          <p:cNvPr id="3" name="Text Placeholder 6">
            <a:extLst>
              <a:ext uri="{FF2B5EF4-FFF2-40B4-BE49-F238E27FC236}">
                <a16:creationId xmlns:a16="http://schemas.microsoft.com/office/drawing/2014/main" id="{80E428FD-5E46-3BFB-F4BF-71ACD1CFAA25}"/>
              </a:ext>
            </a:extLst>
          </p:cNvPr>
          <p:cNvSpPr txBox="1">
            <a:spLocks noGrp="1"/>
          </p:cNvSpPr>
          <p:nvPr>
            <p:ph type="body" idx="4294967295"/>
          </p:nvPr>
        </p:nvSpPr>
        <p:spPr>
          <a:xfrm>
            <a:off x="12766679" y="574672"/>
            <a:ext cx="4953003" cy="11617314"/>
          </a:xfrm>
        </p:spPr>
        <p:txBody>
          <a:bodyPr/>
          <a:lstStyle>
            <a:lvl1pPr defTabSz="1161288">
              <a:defRPr/>
            </a:lvl1pPr>
            <a:lvl2pPr defTabSz="1161288">
              <a:defRPr/>
            </a:lvl2pPr>
            <a:lvl3pPr defTabSz="1161288">
              <a:defRPr/>
            </a:lvl3pPr>
            <a:lvl4pPr defTabSz="1161288">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9">
            <a:extLst>
              <a:ext uri="{FF2B5EF4-FFF2-40B4-BE49-F238E27FC236}">
                <a16:creationId xmlns:a16="http://schemas.microsoft.com/office/drawing/2014/main" id="{872A99A7-E0DB-D7AD-7698-4AE850C84428}"/>
              </a:ext>
            </a:extLst>
          </p:cNvPr>
          <p:cNvSpPr txBox="1">
            <a:spLocks noGrp="1"/>
          </p:cNvSpPr>
          <p:nvPr>
            <p:ph type="body" idx="4294967295"/>
          </p:nvPr>
        </p:nvSpPr>
        <p:spPr>
          <a:xfrm>
            <a:off x="18862672" y="574672"/>
            <a:ext cx="4941883" cy="11620496"/>
          </a:xfrm>
        </p:spPr>
        <p:txBody>
          <a:bodyPr/>
          <a:lstStyle>
            <a:lvl1pPr defTabSz="1161288">
              <a:defRPr/>
            </a:lvl1pPr>
            <a:lvl2pPr defTabSz="1161288">
              <a:defRPr/>
            </a:lvl2pPr>
            <a:lvl3pPr defTabSz="1161288">
              <a:defRPr/>
            </a:lvl3pPr>
            <a:lvl4pPr defTabSz="1161288">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63DDE39A-5C9C-5033-F78C-7D5DEE353E17}"/>
              </a:ext>
            </a:extLst>
          </p:cNvPr>
          <p:cNvSpPr txBox="1">
            <a:spLocks noGrp="1"/>
          </p:cNvSpPr>
          <p:nvPr>
            <p:ph type="ftr" sz="quarter" idx="9"/>
          </p:nvPr>
        </p:nvSpPr>
        <p:spPr>
          <a:xfrm>
            <a:off x="575998" y="12816001"/>
            <a:ext cx="4956176" cy="381003"/>
          </a:xfrm>
        </p:spPr>
        <p:txBody>
          <a:bodyPr/>
          <a:lstStyle>
            <a:lvl1pPr>
              <a:defRPr/>
            </a:lvl1pPr>
          </a:lstStyle>
          <a:p>
            <a:pPr lvl="0"/>
            <a:endParaRPr lang="en-US"/>
          </a:p>
        </p:txBody>
      </p:sp>
      <p:sp>
        <p:nvSpPr>
          <p:cNvPr id="6" name="Slide Number">
            <a:extLst>
              <a:ext uri="{FF2B5EF4-FFF2-40B4-BE49-F238E27FC236}">
                <a16:creationId xmlns:a16="http://schemas.microsoft.com/office/drawing/2014/main" id="{6A5292E0-9E66-35B0-2F98-6C8892C5489B}"/>
              </a:ext>
            </a:extLst>
          </p:cNvPr>
          <p:cNvSpPr txBox="1">
            <a:spLocks noGrp="1"/>
          </p:cNvSpPr>
          <p:nvPr>
            <p:ph type="sldNum" sz="quarter" idx="8"/>
          </p:nvPr>
        </p:nvSpPr>
        <p:spPr>
          <a:xfrm>
            <a:off x="23541593" y="12951534"/>
            <a:ext cx="270909" cy="246220"/>
          </a:xfrm>
        </p:spPr>
        <p:txBody>
          <a:bodyPr anchor="ctr"/>
          <a:lstStyle>
            <a:lvl1pPr>
              <a:defRPr/>
            </a:lvl1pPr>
          </a:lstStyle>
          <a:p>
            <a:pPr lvl="0"/>
            <a:fld id="{0BCF7474-92DE-5340-9872-A531F11B0CDC}" type="slidenum">
              <a:t>‹#›</a:t>
            </a:fld>
            <a:endParaRPr lang="en-US"/>
          </a:p>
        </p:txBody>
      </p:sp>
    </p:spTree>
    <p:extLst>
      <p:ext uri="{BB962C8B-B14F-4D97-AF65-F5344CB8AC3E}">
        <p14:creationId xmlns:p14="http://schemas.microsoft.com/office/powerpoint/2010/main" val="97347170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divider">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A1594-0B60-7236-0748-7FCBF8289916}"/>
              </a:ext>
            </a:extLst>
          </p:cNvPr>
          <p:cNvSpPr txBox="1">
            <a:spLocks noGrp="1"/>
          </p:cNvSpPr>
          <p:nvPr>
            <p:ph type="title"/>
          </p:nvPr>
        </p:nvSpPr>
        <p:spPr>
          <a:xfrm>
            <a:off x="575998" y="384048"/>
            <a:ext cx="11036487" cy="2663820"/>
          </a:xfrm>
        </p:spPr>
        <p:txBody>
          <a:bodyPr rIns="457200"/>
          <a:lstStyle>
            <a:lvl1pPr>
              <a:lnSpc>
                <a:spcPct val="100000"/>
              </a:lnSpc>
              <a:defRPr sz="6800"/>
            </a:lvl1pPr>
          </a:lstStyle>
          <a:p>
            <a:pPr lvl="0"/>
            <a:r>
              <a:rPr lang="en-US"/>
              <a:t>Click to edit Master title style</a:t>
            </a:r>
          </a:p>
        </p:txBody>
      </p:sp>
      <p:sp>
        <p:nvSpPr>
          <p:cNvPr id="3" name="Footer Placeholder 3">
            <a:extLst>
              <a:ext uri="{FF2B5EF4-FFF2-40B4-BE49-F238E27FC236}">
                <a16:creationId xmlns:a16="http://schemas.microsoft.com/office/drawing/2014/main" id="{301E7D3C-FC24-F329-C0E9-D258BEBBA89D}"/>
              </a:ext>
            </a:extLst>
          </p:cNvPr>
          <p:cNvSpPr txBox="1">
            <a:spLocks noGrp="1"/>
          </p:cNvSpPr>
          <p:nvPr>
            <p:ph type="ftr" sz="quarter" idx="9"/>
          </p:nvPr>
        </p:nvSpPr>
        <p:spPr>
          <a:xfrm>
            <a:off x="575998" y="12816001"/>
            <a:ext cx="4956176" cy="381003"/>
          </a:xfrm>
        </p:spPr>
        <p:txBody>
          <a:bodyPr/>
          <a:lstStyle>
            <a:lvl1pPr>
              <a:defRPr/>
            </a:lvl1pPr>
          </a:lstStyle>
          <a:p>
            <a:pPr lvl="0"/>
            <a:endParaRPr lang="en-US"/>
          </a:p>
        </p:txBody>
      </p:sp>
      <p:sp>
        <p:nvSpPr>
          <p:cNvPr id="4" name="Slide Number">
            <a:extLst>
              <a:ext uri="{FF2B5EF4-FFF2-40B4-BE49-F238E27FC236}">
                <a16:creationId xmlns:a16="http://schemas.microsoft.com/office/drawing/2014/main" id="{9C94564F-D10E-2293-AC87-BDCE40F19A16}"/>
              </a:ext>
            </a:extLst>
          </p:cNvPr>
          <p:cNvSpPr txBox="1">
            <a:spLocks noGrp="1"/>
          </p:cNvSpPr>
          <p:nvPr>
            <p:ph type="sldNum" sz="quarter" idx="8"/>
          </p:nvPr>
        </p:nvSpPr>
        <p:spPr>
          <a:xfrm>
            <a:off x="23541593" y="12951534"/>
            <a:ext cx="270909" cy="246220"/>
          </a:xfrm>
        </p:spPr>
        <p:txBody>
          <a:bodyPr anchor="ctr"/>
          <a:lstStyle>
            <a:lvl1pPr>
              <a:defRPr/>
            </a:lvl1pPr>
          </a:lstStyle>
          <a:p>
            <a:pPr lvl="0"/>
            <a:fld id="{85955742-D286-2E4E-9718-594ED21F11C6}" type="slidenum">
              <a:t>‹#›</a:t>
            </a:fld>
            <a:endParaRPr lang="en-US"/>
          </a:p>
        </p:txBody>
      </p:sp>
    </p:spTree>
    <p:extLst>
      <p:ext uri="{BB962C8B-B14F-4D97-AF65-F5344CB8AC3E}">
        <p14:creationId xmlns:p14="http://schemas.microsoft.com/office/powerpoint/2010/main" val="322678919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Large tex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CCBF5-29CE-4CC5-9BFE-CEC058FBAADC}"/>
              </a:ext>
            </a:extLst>
          </p:cNvPr>
          <p:cNvSpPr txBox="1">
            <a:spLocks noGrp="1"/>
          </p:cNvSpPr>
          <p:nvPr>
            <p:ph type="title"/>
          </p:nvPr>
        </p:nvSpPr>
        <p:spPr>
          <a:xfrm>
            <a:off x="575998" y="309597"/>
            <a:ext cx="17141827" cy="8832847"/>
          </a:xfrm>
        </p:spPr>
        <p:txBody>
          <a:bodyPr/>
          <a:lstStyle>
            <a:lvl1pPr>
              <a:defRPr sz="16800">
                <a:latin typeface="IBM Plex Sans ExtLt" pitchFamily="34"/>
              </a:defRPr>
            </a:lvl1pPr>
          </a:lstStyle>
          <a:p>
            <a:pPr lvl="0"/>
            <a:r>
              <a:rPr lang="en-US"/>
              <a:t>Click to edit Master title style</a:t>
            </a:r>
          </a:p>
        </p:txBody>
      </p:sp>
      <p:sp>
        <p:nvSpPr>
          <p:cNvPr id="3" name="Footer Placeholder 3">
            <a:extLst>
              <a:ext uri="{FF2B5EF4-FFF2-40B4-BE49-F238E27FC236}">
                <a16:creationId xmlns:a16="http://schemas.microsoft.com/office/drawing/2014/main" id="{A6CA8082-9D23-78DB-D1B1-6C6E39FFA971}"/>
              </a:ext>
            </a:extLst>
          </p:cNvPr>
          <p:cNvSpPr txBox="1">
            <a:spLocks noGrp="1"/>
          </p:cNvSpPr>
          <p:nvPr>
            <p:ph type="ftr" sz="quarter" idx="9"/>
          </p:nvPr>
        </p:nvSpPr>
        <p:spPr>
          <a:xfrm>
            <a:off x="575998" y="12816001"/>
            <a:ext cx="4956176" cy="381003"/>
          </a:xfrm>
        </p:spPr>
        <p:txBody>
          <a:bodyPr/>
          <a:lstStyle>
            <a:lvl1pPr>
              <a:defRPr/>
            </a:lvl1pPr>
          </a:lstStyle>
          <a:p>
            <a:pPr lvl="0"/>
            <a:endParaRPr lang="en-US"/>
          </a:p>
        </p:txBody>
      </p:sp>
      <p:sp>
        <p:nvSpPr>
          <p:cNvPr id="4" name="Slide Number">
            <a:extLst>
              <a:ext uri="{FF2B5EF4-FFF2-40B4-BE49-F238E27FC236}">
                <a16:creationId xmlns:a16="http://schemas.microsoft.com/office/drawing/2014/main" id="{74916CC1-4062-98D1-62EC-ECE685281EB4}"/>
              </a:ext>
            </a:extLst>
          </p:cNvPr>
          <p:cNvSpPr txBox="1">
            <a:spLocks noGrp="1"/>
          </p:cNvSpPr>
          <p:nvPr>
            <p:ph type="sldNum" sz="quarter" idx="8"/>
          </p:nvPr>
        </p:nvSpPr>
        <p:spPr>
          <a:xfrm>
            <a:off x="23541593" y="12951534"/>
            <a:ext cx="270909" cy="246220"/>
          </a:xfrm>
        </p:spPr>
        <p:txBody>
          <a:bodyPr anchor="ctr"/>
          <a:lstStyle>
            <a:lvl1pPr>
              <a:defRPr/>
            </a:lvl1pPr>
          </a:lstStyle>
          <a:p>
            <a:pPr lvl="0"/>
            <a:fld id="{0DF0BAEA-1145-DB44-B5A4-BFE37F02CA9C}" type="slidenum">
              <a:t>‹#›</a:t>
            </a:fld>
            <a:endParaRPr lang="en-US"/>
          </a:p>
        </p:txBody>
      </p:sp>
    </p:spTree>
    <p:extLst>
      <p:ext uri="{BB962C8B-B14F-4D97-AF65-F5344CB8AC3E}">
        <p14:creationId xmlns:p14="http://schemas.microsoft.com/office/powerpoint/2010/main" val="88765350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allout, headline">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0B28C-9861-F94F-8AF4-9C0AE48EAFCD}"/>
              </a:ext>
            </a:extLst>
          </p:cNvPr>
          <p:cNvSpPr txBox="1">
            <a:spLocks noGrp="1"/>
          </p:cNvSpPr>
          <p:nvPr>
            <p:ph type="title"/>
          </p:nvPr>
        </p:nvSpPr>
        <p:spPr>
          <a:xfrm>
            <a:off x="575998" y="384048"/>
            <a:ext cx="9909179" cy="4209669"/>
          </a:xfrm>
        </p:spPr>
        <p:txBody>
          <a:bodyPr/>
          <a:lstStyle>
            <a:lvl1pPr>
              <a:lnSpc>
                <a:spcPct val="100000"/>
              </a:lnSpc>
              <a:defRPr sz="6800"/>
            </a:lvl1pPr>
          </a:lstStyle>
          <a:p>
            <a:pPr lvl="0"/>
            <a:r>
              <a:rPr lang="en-US"/>
              <a:t>Click to edit Master title style</a:t>
            </a:r>
          </a:p>
        </p:txBody>
      </p:sp>
      <p:sp>
        <p:nvSpPr>
          <p:cNvPr id="3" name="Text Placeholder 3">
            <a:extLst>
              <a:ext uri="{FF2B5EF4-FFF2-40B4-BE49-F238E27FC236}">
                <a16:creationId xmlns:a16="http://schemas.microsoft.com/office/drawing/2014/main" id="{F21F301E-6098-03DC-5A36-0662F9718F75}"/>
              </a:ext>
            </a:extLst>
          </p:cNvPr>
          <p:cNvSpPr txBox="1">
            <a:spLocks noGrp="1"/>
          </p:cNvSpPr>
          <p:nvPr>
            <p:ph type="body" idx="4294967295"/>
          </p:nvPr>
        </p:nvSpPr>
        <p:spPr>
          <a:xfrm>
            <a:off x="12780001" y="384048"/>
            <a:ext cx="11042074" cy="8778496"/>
          </a:xfrm>
        </p:spPr>
        <p:txBody>
          <a:bodyPr/>
          <a:lstStyle>
            <a:lvl1pPr>
              <a:lnSpc>
                <a:spcPct val="100000"/>
              </a:lnSpc>
              <a:defRPr sz="6800"/>
            </a:lvl1pPr>
            <a:lvl2pPr marL="585216" indent="-585216">
              <a:lnSpc>
                <a:spcPct val="100000"/>
              </a:lnSpc>
              <a:defRPr sz="6800"/>
            </a:lvl2pPr>
            <a:lvl3pPr marL="1097280" indent="-585216">
              <a:lnSpc>
                <a:spcPct val="100000"/>
              </a:lnSpc>
              <a:defRPr sz="6800"/>
            </a:lvl3pPr>
            <a:lvl4pPr marL="1755648">
              <a:lnSpc>
                <a:spcPct val="100000"/>
              </a:lnSpc>
              <a:defRPr sz="68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DEFDB85F-4F93-0C9B-835D-57A56D57B23B}"/>
              </a:ext>
            </a:extLst>
          </p:cNvPr>
          <p:cNvSpPr txBox="1">
            <a:spLocks noGrp="1"/>
          </p:cNvSpPr>
          <p:nvPr>
            <p:ph type="ftr" sz="quarter" idx="9"/>
          </p:nvPr>
        </p:nvSpPr>
        <p:spPr>
          <a:xfrm>
            <a:off x="575998" y="12816001"/>
            <a:ext cx="4956176" cy="381003"/>
          </a:xfrm>
        </p:spPr>
        <p:txBody>
          <a:bodyPr/>
          <a:lstStyle>
            <a:lvl1pPr>
              <a:defRPr/>
            </a:lvl1pPr>
          </a:lstStyle>
          <a:p>
            <a:pPr lvl="0"/>
            <a:endParaRPr lang="en-US"/>
          </a:p>
        </p:txBody>
      </p:sp>
      <p:sp>
        <p:nvSpPr>
          <p:cNvPr id="5" name="Slide Number">
            <a:extLst>
              <a:ext uri="{FF2B5EF4-FFF2-40B4-BE49-F238E27FC236}">
                <a16:creationId xmlns:a16="http://schemas.microsoft.com/office/drawing/2014/main" id="{202F5229-81A2-5B57-2CF0-259B7FA6B93F}"/>
              </a:ext>
            </a:extLst>
          </p:cNvPr>
          <p:cNvSpPr txBox="1">
            <a:spLocks noGrp="1"/>
          </p:cNvSpPr>
          <p:nvPr>
            <p:ph type="sldNum" sz="quarter" idx="8"/>
          </p:nvPr>
        </p:nvSpPr>
        <p:spPr>
          <a:xfrm>
            <a:off x="23541593" y="12951534"/>
            <a:ext cx="270909" cy="246220"/>
          </a:xfrm>
        </p:spPr>
        <p:txBody>
          <a:bodyPr anchor="ctr"/>
          <a:lstStyle>
            <a:lvl1pPr>
              <a:defRPr/>
            </a:lvl1pPr>
          </a:lstStyle>
          <a:p>
            <a:pPr lvl="0"/>
            <a:fld id="{917AEAB5-A9A5-A347-9DF1-DD14DB4CF308}" type="slidenum">
              <a:t>‹#›</a:t>
            </a:fld>
            <a:endParaRPr lang="en-US"/>
          </a:p>
        </p:txBody>
      </p:sp>
    </p:spTree>
    <p:extLst>
      <p:ext uri="{BB962C8B-B14F-4D97-AF65-F5344CB8AC3E}">
        <p14:creationId xmlns:p14="http://schemas.microsoft.com/office/powerpoint/2010/main" val="281536295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allout, stand alone">
    <p:bg>
      <p:bgPr>
        <a:solidFill>
          <a:srgbClr val="FFFFFF"/>
        </a:solidFill>
        <a:effectLst/>
      </p:bgPr>
    </p:bg>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7F1B2C57-22FC-A5AE-9DDE-5F3D5B0DFF4B}"/>
              </a:ext>
            </a:extLst>
          </p:cNvPr>
          <p:cNvSpPr txBox="1">
            <a:spLocks noGrp="1"/>
          </p:cNvSpPr>
          <p:nvPr>
            <p:ph type="ftr" sz="quarter" idx="9"/>
          </p:nvPr>
        </p:nvSpPr>
        <p:spPr>
          <a:xfrm>
            <a:off x="575998" y="12816001"/>
            <a:ext cx="4943475" cy="381003"/>
          </a:xfrm>
        </p:spPr>
        <p:txBody>
          <a:bodyPr/>
          <a:lstStyle>
            <a:lvl1pPr>
              <a:defRPr/>
            </a:lvl1pPr>
          </a:lstStyle>
          <a:p>
            <a:pPr lvl="0"/>
            <a:endParaRPr lang="en-US"/>
          </a:p>
        </p:txBody>
      </p:sp>
      <p:sp>
        <p:nvSpPr>
          <p:cNvPr id="3" name="Slide Number">
            <a:extLst>
              <a:ext uri="{FF2B5EF4-FFF2-40B4-BE49-F238E27FC236}">
                <a16:creationId xmlns:a16="http://schemas.microsoft.com/office/drawing/2014/main" id="{FC2430F6-87BE-AC3A-B81C-7129F2F8185E}"/>
              </a:ext>
            </a:extLst>
          </p:cNvPr>
          <p:cNvSpPr txBox="1">
            <a:spLocks noGrp="1"/>
          </p:cNvSpPr>
          <p:nvPr>
            <p:ph type="sldNum" sz="quarter" idx="8"/>
          </p:nvPr>
        </p:nvSpPr>
        <p:spPr>
          <a:xfrm>
            <a:off x="23541593" y="12951534"/>
            <a:ext cx="270909" cy="246220"/>
          </a:xfrm>
        </p:spPr>
        <p:txBody>
          <a:bodyPr anchor="ctr"/>
          <a:lstStyle>
            <a:lvl1pPr>
              <a:defRPr/>
            </a:lvl1pPr>
          </a:lstStyle>
          <a:p>
            <a:pPr lvl="0"/>
            <a:fld id="{0E53CAC9-22B5-9F43-BEEB-29BD16B4A62B}" type="slidenum">
              <a:t>‹#›</a:t>
            </a:fld>
            <a:endParaRPr lang="en-US"/>
          </a:p>
        </p:txBody>
      </p:sp>
      <p:sp>
        <p:nvSpPr>
          <p:cNvPr id="4" name="Text Placeholder 8">
            <a:extLst>
              <a:ext uri="{FF2B5EF4-FFF2-40B4-BE49-F238E27FC236}">
                <a16:creationId xmlns:a16="http://schemas.microsoft.com/office/drawing/2014/main" id="{9D2C1F44-44D4-CDEC-ADCE-35606F3AF751}"/>
              </a:ext>
            </a:extLst>
          </p:cNvPr>
          <p:cNvSpPr txBox="1">
            <a:spLocks noGrp="1"/>
          </p:cNvSpPr>
          <p:nvPr>
            <p:ph type="body" idx="4294967295"/>
          </p:nvPr>
        </p:nvSpPr>
        <p:spPr>
          <a:xfrm>
            <a:off x="575998" y="309597"/>
            <a:ext cx="14649446" cy="10356265"/>
          </a:xfrm>
        </p:spPr>
        <p:txBody>
          <a:bodyPr/>
          <a:lstStyle>
            <a:lvl1pPr>
              <a:lnSpc>
                <a:spcPct val="100000"/>
              </a:lnSpc>
              <a:defRPr sz="8400"/>
            </a:lvl1pPr>
          </a:lstStyle>
          <a:p>
            <a:pPr lvl="0"/>
            <a:r>
              <a:rPr lang="en-US"/>
              <a:t>Click to edit Master text styles</a:t>
            </a:r>
          </a:p>
        </p:txBody>
      </p:sp>
    </p:spTree>
    <p:extLst>
      <p:ext uri="{BB962C8B-B14F-4D97-AF65-F5344CB8AC3E}">
        <p14:creationId xmlns:p14="http://schemas.microsoft.com/office/powerpoint/2010/main" val="921426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imagery, half, label">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00"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00" y="1512000"/>
            <a:ext cx="10099675" cy="9147175"/>
          </a:xfrm>
        </p:spPr>
        <p:txBody>
          <a:bodyPr/>
          <a:lstStyle>
            <a:lvl1pPr>
              <a:lnSpc>
                <a:spcPct val="100000"/>
              </a:lnSpc>
              <a:defRPr sz="8400">
                <a:solidFill>
                  <a:schemeClr val="tx2"/>
                </a:solidFill>
              </a:defRPr>
            </a:lvl1pPr>
          </a:lstStyle>
          <a:p>
            <a:r>
              <a:rPr lang="en-US"/>
              <a:t>Click to edit Master title style</a:t>
            </a:r>
          </a:p>
        </p:txBody>
      </p:sp>
      <p:pic>
        <p:nvPicPr>
          <p:cNvPr id="3" name="Picture 2" descr="IBM 8-bar logo">
            <a:extLst>
              <a:ext uri="{FF2B5EF4-FFF2-40B4-BE49-F238E27FC236}">
                <a16:creationId xmlns:a16="http://schemas.microsoft.com/office/drawing/2014/main" id="{0A3BE97F-BB78-DA67-3A9B-B2FBFA0DFC6D}"/>
              </a:ext>
            </a:extLst>
          </p:cNvPr>
          <p:cNvPicPr>
            <a:picLocks noChangeAspect="1"/>
          </p:cNvPicPr>
          <p:nvPr userDrawn="1"/>
        </p:nvPicPr>
        <p:blipFill>
          <a:blip r:embed="rId2"/>
          <a:stretch>
            <a:fillRect/>
          </a:stretch>
        </p:blipFill>
        <p:spPr>
          <a:xfrm>
            <a:off x="580086" y="12577763"/>
            <a:ext cx="1538325" cy="572400"/>
          </a:xfrm>
          <a:prstGeom prst="rect">
            <a:avLst/>
          </a:prstGeom>
        </p:spPr>
      </p:pic>
      <p:sp>
        <p:nvSpPr>
          <p:cNvPr id="6" name="Picture Placeholder 6" descr="Place imagery here">
            <a:extLst>
              <a:ext uri="{FF2B5EF4-FFF2-40B4-BE49-F238E27FC236}">
                <a16:creationId xmlns:a16="http://schemas.microsoft.com/office/drawing/2014/main" id="{54AE768F-E6B1-F789-5E61-E59B3DBA779A}"/>
              </a:ext>
            </a:extLst>
          </p:cNvPr>
          <p:cNvSpPr>
            <a:spLocks noGrp="1"/>
          </p:cNvSpPr>
          <p:nvPr>
            <p:ph type="pic" sz="quarter" idx="12" hasCustomPrompt="1"/>
          </p:nvPr>
        </p:nvSpPr>
        <p:spPr>
          <a:xfrm>
            <a:off x="12763499" y="569913"/>
            <a:ext cx="11043132" cy="12580250"/>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3340209367"/>
      </p:ext>
    </p:extLst>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Data, 2 callouts, vertical">
    <p:bg>
      <p:bgPr>
        <a:solidFill>
          <a:srgbClr val="FFFFFF"/>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2DF317E9-2E83-5394-98C6-F206A3A79AA1}"/>
              </a:ext>
            </a:extLst>
          </p:cNvPr>
          <p:cNvSpPr txBox="1">
            <a:spLocks noGrp="1"/>
          </p:cNvSpPr>
          <p:nvPr>
            <p:ph type="body" idx="4294967295"/>
          </p:nvPr>
        </p:nvSpPr>
        <p:spPr>
          <a:xfrm>
            <a:off x="575998" y="576072"/>
            <a:ext cx="7623179" cy="7043924"/>
          </a:xfrm>
        </p:spPr>
        <p:txBody>
          <a:bodyPr/>
          <a:lstStyle>
            <a:lvl1pPr>
              <a:lnSpc>
                <a:spcPct val="100000"/>
              </a:lnSpc>
              <a:defRPr sz="4200"/>
            </a:lvl1pPr>
            <a:lvl2pPr marL="402336" indent="-402336">
              <a:lnSpc>
                <a:spcPct val="100000"/>
              </a:lnSpc>
              <a:defRPr sz="4200"/>
            </a:lvl2pPr>
            <a:lvl3pPr marL="804672" indent="-402336">
              <a:lnSpc>
                <a:spcPct val="100000"/>
              </a:lnSpc>
              <a:defRPr sz="4200"/>
            </a:lvl3pPr>
            <a:lvl4pPr marL="1115568" indent="-402336">
              <a:lnSpc>
                <a:spcPct val="100000"/>
              </a:lnSpc>
              <a:defRPr sz="42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ext Placeholder 9">
            <a:extLst>
              <a:ext uri="{FF2B5EF4-FFF2-40B4-BE49-F238E27FC236}">
                <a16:creationId xmlns:a16="http://schemas.microsoft.com/office/drawing/2014/main" id="{2530A851-989C-9BA8-0AE3-887FB488F4DD}"/>
              </a:ext>
            </a:extLst>
          </p:cNvPr>
          <p:cNvSpPr txBox="1">
            <a:spLocks noGrp="1"/>
          </p:cNvSpPr>
          <p:nvPr>
            <p:ph type="body" idx="4294967295"/>
          </p:nvPr>
        </p:nvSpPr>
        <p:spPr>
          <a:xfrm>
            <a:off x="575998" y="9628220"/>
            <a:ext cx="11050588" cy="3353068"/>
          </a:xfrm>
        </p:spPr>
        <p:txBody>
          <a:bodyPr anchor="b"/>
          <a:lstStyle>
            <a:lvl1pPr>
              <a:lnSpc>
                <a:spcPct val="90000"/>
              </a:lnSpc>
              <a:defRPr sz="25200">
                <a:solidFill>
                  <a:srgbClr val="0F62FE"/>
                </a:solidFill>
                <a:latin typeface="IBM Plex Sans ExtLt" pitchFamily="34"/>
              </a:defRPr>
            </a:lvl1pPr>
          </a:lstStyle>
          <a:p>
            <a:pPr lvl="0"/>
            <a:r>
              <a:rPr lang="en-US"/>
              <a:t>↗︎00M</a:t>
            </a:r>
          </a:p>
        </p:txBody>
      </p:sp>
      <p:cxnSp>
        <p:nvCxnSpPr>
          <p:cNvPr id="4" name="Straight Connector 8" descr="Vertical column divider">
            <a:extLst>
              <a:ext uri="{FF2B5EF4-FFF2-40B4-BE49-F238E27FC236}">
                <a16:creationId xmlns:a16="http://schemas.microsoft.com/office/drawing/2014/main" id="{CDE6BEF2-9475-2583-3E79-FA6845D5ACFF}"/>
              </a:ext>
            </a:extLst>
          </p:cNvPr>
          <p:cNvCxnSpPr/>
          <p:nvPr/>
        </p:nvCxnSpPr>
        <p:spPr>
          <a:xfrm>
            <a:off x="12193588" y="569908"/>
            <a:ext cx="0" cy="11625271"/>
          </a:xfrm>
          <a:prstGeom prst="straightConnector1">
            <a:avLst/>
          </a:prstGeom>
          <a:noFill/>
          <a:ln w="12701" cap="flat">
            <a:solidFill>
              <a:srgbClr val="000000"/>
            </a:solidFill>
            <a:prstDash val="solid"/>
          </a:ln>
        </p:spPr>
      </p:cxnSp>
      <p:sp>
        <p:nvSpPr>
          <p:cNvPr id="5" name="Text Placeholder 5">
            <a:extLst>
              <a:ext uri="{FF2B5EF4-FFF2-40B4-BE49-F238E27FC236}">
                <a16:creationId xmlns:a16="http://schemas.microsoft.com/office/drawing/2014/main" id="{3E544931-19E8-26ED-4BB0-0D8540ECEB06}"/>
              </a:ext>
            </a:extLst>
          </p:cNvPr>
          <p:cNvSpPr txBox="1">
            <a:spLocks noGrp="1"/>
          </p:cNvSpPr>
          <p:nvPr>
            <p:ph type="body" idx="4294967295"/>
          </p:nvPr>
        </p:nvSpPr>
        <p:spPr>
          <a:xfrm>
            <a:off x="12780001" y="576072"/>
            <a:ext cx="7619996" cy="7043924"/>
          </a:xfrm>
        </p:spPr>
        <p:txBody>
          <a:bodyPr/>
          <a:lstStyle>
            <a:lvl1pPr>
              <a:lnSpc>
                <a:spcPct val="100000"/>
              </a:lnSpc>
              <a:defRPr sz="4200"/>
            </a:lvl1pPr>
            <a:lvl2pPr marL="402336" indent="-402336">
              <a:lnSpc>
                <a:spcPct val="100000"/>
              </a:lnSpc>
              <a:defRPr sz="4200"/>
            </a:lvl2pPr>
            <a:lvl3pPr marL="804672" indent="-402336">
              <a:lnSpc>
                <a:spcPct val="100000"/>
              </a:lnSpc>
              <a:defRPr sz="4200"/>
            </a:lvl3pPr>
            <a:lvl4pPr marL="1115568" indent="-402336">
              <a:lnSpc>
                <a:spcPct val="100000"/>
              </a:lnSpc>
              <a:defRPr sz="42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11">
            <a:extLst>
              <a:ext uri="{FF2B5EF4-FFF2-40B4-BE49-F238E27FC236}">
                <a16:creationId xmlns:a16="http://schemas.microsoft.com/office/drawing/2014/main" id="{6D90EE7A-08EE-CCB7-9AE3-B8C3854A5876}"/>
              </a:ext>
            </a:extLst>
          </p:cNvPr>
          <p:cNvSpPr txBox="1">
            <a:spLocks noGrp="1"/>
          </p:cNvSpPr>
          <p:nvPr>
            <p:ph type="body" idx="4294967295"/>
          </p:nvPr>
        </p:nvSpPr>
        <p:spPr>
          <a:xfrm>
            <a:off x="12780001" y="9628220"/>
            <a:ext cx="11048996" cy="3354293"/>
          </a:xfrm>
        </p:spPr>
        <p:txBody>
          <a:bodyPr anchor="b"/>
          <a:lstStyle>
            <a:lvl1pPr>
              <a:lnSpc>
                <a:spcPct val="90000"/>
              </a:lnSpc>
              <a:defRPr sz="25200">
                <a:solidFill>
                  <a:srgbClr val="0F62FE"/>
                </a:solidFill>
                <a:latin typeface="IBM Plex Sans ExtLt" pitchFamily="34"/>
              </a:defRPr>
            </a:lvl1pPr>
          </a:lstStyle>
          <a:p>
            <a:pPr lvl="0"/>
            <a:r>
              <a:rPr lang="en-US"/>
              <a:t>+00%</a:t>
            </a:r>
          </a:p>
        </p:txBody>
      </p:sp>
      <p:sp>
        <p:nvSpPr>
          <p:cNvPr id="7" name="Footer Placeholder 3">
            <a:extLst>
              <a:ext uri="{FF2B5EF4-FFF2-40B4-BE49-F238E27FC236}">
                <a16:creationId xmlns:a16="http://schemas.microsoft.com/office/drawing/2014/main" id="{6E847707-691D-18EA-8145-6748D0A5CC2B}"/>
              </a:ext>
            </a:extLst>
          </p:cNvPr>
          <p:cNvSpPr txBox="1">
            <a:spLocks noGrp="1"/>
          </p:cNvSpPr>
          <p:nvPr>
            <p:ph type="ftr" sz="quarter" idx="9"/>
          </p:nvPr>
        </p:nvSpPr>
        <p:spPr>
          <a:xfrm>
            <a:off x="575998" y="12816001"/>
            <a:ext cx="4956176" cy="381003"/>
          </a:xfrm>
        </p:spPr>
        <p:txBody>
          <a:bodyPr/>
          <a:lstStyle>
            <a:lvl1pPr>
              <a:defRPr/>
            </a:lvl1pPr>
          </a:lstStyle>
          <a:p>
            <a:pPr lvl="0"/>
            <a:endParaRPr lang="en-US"/>
          </a:p>
        </p:txBody>
      </p:sp>
      <p:sp>
        <p:nvSpPr>
          <p:cNvPr id="8" name="Slide Number">
            <a:extLst>
              <a:ext uri="{FF2B5EF4-FFF2-40B4-BE49-F238E27FC236}">
                <a16:creationId xmlns:a16="http://schemas.microsoft.com/office/drawing/2014/main" id="{D342A1B8-064C-2984-0C50-F0AE9C8666EB}"/>
              </a:ext>
            </a:extLst>
          </p:cNvPr>
          <p:cNvSpPr txBox="1">
            <a:spLocks noGrp="1"/>
          </p:cNvSpPr>
          <p:nvPr>
            <p:ph type="sldNum" sz="quarter" idx="8"/>
          </p:nvPr>
        </p:nvSpPr>
        <p:spPr>
          <a:xfrm>
            <a:off x="23541593" y="12951534"/>
            <a:ext cx="270909" cy="246220"/>
          </a:xfrm>
        </p:spPr>
        <p:txBody>
          <a:bodyPr anchor="ctr"/>
          <a:lstStyle>
            <a:lvl1pPr>
              <a:defRPr/>
            </a:lvl1pPr>
          </a:lstStyle>
          <a:p>
            <a:pPr lvl="0"/>
            <a:fld id="{2AB90561-91D3-2C42-A770-89D3DC556539}" type="slidenum">
              <a:t>‹#›</a:t>
            </a:fld>
            <a:endParaRPr lang="en-US"/>
          </a:p>
        </p:txBody>
      </p:sp>
    </p:spTree>
    <p:extLst>
      <p:ext uri="{BB962C8B-B14F-4D97-AF65-F5344CB8AC3E}">
        <p14:creationId xmlns:p14="http://schemas.microsoft.com/office/powerpoint/2010/main" val="252738859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Data, 3 callouts, vertical">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AE2CC-E166-AD03-8F2F-5141AB30208D}"/>
              </a:ext>
            </a:extLst>
          </p:cNvPr>
          <p:cNvSpPr txBox="1">
            <a:spLocks noGrp="1"/>
          </p:cNvSpPr>
          <p:nvPr>
            <p:ph type="title"/>
          </p:nvPr>
        </p:nvSpPr>
        <p:spPr>
          <a:xfrm>
            <a:off x="576072" y="576072"/>
            <a:ext cx="4949820" cy="3284725"/>
          </a:xfrm>
        </p:spPr>
        <p:txBody>
          <a:bodyPr/>
          <a:lstStyle>
            <a:lvl1pPr>
              <a:lnSpc>
                <a:spcPct val="110000"/>
              </a:lnSpc>
              <a:defRPr sz="3600"/>
            </a:lvl1pPr>
          </a:lstStyle>
          <a:p>
            <a:pPr lvl="0"/>
            <a:r>
              <a:rPr lang="en-US"/>
              <a:t>Click to edit Master title style</a:t>
            </a:r>
          </a:p>
        </p:txBody>
      </p:sp>
      <p:sp>
        <p:nvSpPr>
          <p:cNvPr id="3" name="Text Placeholder 15">
            <a:extLst>
              <a:ext uri="{FF2B5EF4-FFF2-40B4-BE49-F238E27FC236}">
                <a16:creationId xmlns:a16="http://schemas.microsoft.com/office/drawing/2014/main" id="{E4E51338-7BBA-2D9A-7941-F66EB501B1EF}"/>
              </a:ext>
            </a:extLst>
          </p:cNvPr>
          <p:cNvSpPr txBox="1">
            <a:spLocks noGrp="1"/>
          </p:cNvSpPr>
          <p:nvPr>
            <p:ph type="body" idx="4294967295"/>
          </p:nvPr>
        </p:nvSpPr>
        <p:spPr>
          <a:xfrm>
            <a:off x="6667503" y="385200"/>
            <a:ext cx="4951411" cy="1907913"/>
          </a:xfrm>
        </p:spPr>
        <p:txBody>
          <a:bodyPr/>
          <a:lstStyle>
            <a:lvl1pPr>
              <a:lnSpc>
                <a:spcPct val="90000"/>
              </a:lnSpc>
              <a:defRPr sz="13200">
                <a:solidFill>
                  <a:srgbClr val="0F62FE"/>
                </a:solidFill>
              </a:defRPr>
            </a:lvl1pPr>
          </a:lstStyle>
          <a:p>
            <a:pPr lvl="0"/>
            <a:r>
              <a:rPr lang="en-US"/>
              <a:t>00%</a:t>
            </a:r>
          </a:p>
        </p:txBody>
      </p:sp>
      <p:sp>
        <p:nvSpPr>
          <p:cNvPr id="4" name="Text Placeholder 6">
            <a:extLst>
              <a:ext uri="{FF2B5EF4-FFF2-40B4-BE49-F238E27FC236}">
                <a16:creationId xmlns:a16="http://schemas.microsoft.com/office/drawing/2014/main" id="{60E180AD-6734-BC29-E61D-7835966B6BCA}"/>
              </a:ext>
            </a:extLst>
          </p:cNvPr>
          <p:cNvSpPr txBox="1">
            <a:spLocks noGrp="1"/>
          </p:cNvSpPr>
          <p:nvPr>
            <p:ph type="body" idx="4294967295"/>
          </p:nvPr>
        </p:nvSpPr>
        <p:spPr>
          <a:xfrm>
            <a:off x="6667503" y="2333064"/>
            <a:ext cx="4951411" cy="9862105"/>
          </a:xfrm>
        </p:spPr>
        <p:txBody>
          <a:bodyPr/>
          <a:lstStyle>
            <a:lvl1pPr>
              <a:defRPr/>
            </a:lvl1pPr>
            <a:lvl2pPr>
              <a:defRPr/>
            </a:lvl2pPr>
            <a:lvl3pPr>
              <a:defRPr/>
            </a:lvl3pPr>
            <a:lvl4pP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7">
            <a:extLst>
              <a:ext uri="{FF2B5EF4-FFF2-40B4-BE49-F238E27FC236}">
                <a16:creationId xmlns:a16="http://schemas.microsoft.com/office/drawing/2014/main" id="{76B2CFDE-92A5-434F-3685-B5298A23E604}"/>
              </a:ext>
            </a:extLst>
          </p:cNvPr>
          <p:cNvSpPr txBox="1">
            <a:spLocks noGrp="1"/>
          </p:cNvSpPr>
          <p:nvPr>
            <p:ph type="body" idx="4294967295"/>
          </p:nvPr>
        </p:nvSpPr>
        <p:spPr>
          <a:xfrm>
            <a:off x="12780001" y="385200"/>
            <a:ext cx="4949820" cy="1906588"/>
          </a:xfrm>
        </p:spPr>
        <p:txBody>
          <a:bodyPr/>
          <a:lstStyle>
            <a:lvl1pPr>
              <a:lnSpc>
                <a:spcPct val="90000"/>
              </a:lnSpc>
              <a:defRPr sz="13200">
                <a:solidFill>
                  <a:srgbClr val="0F62FE"/>
                </a:solidFill>
              </a:defRPr>
            </a:lvl1pPr>
          </a:lstStyle>
          <a:p>
            <a:pPr lvl="0"/>
            <a:r>
              <a:rPr lang="en-US"/>
              <a:t>00%</a:t>
            </a:r>
          </a:p>
        </p:txBody>
      </p:sp>
      <p:sp>
        <p:nvSpPr>
          <p:cNvPr id="6" name="Text Placeholder 8">
            <a:extLst>
              <a:ext uri="{FF2B5EF4-FFF2-40B4-BE49-F238E27FC236}">
                <a16:creationId xmlns:a16="http://schemas.microsoft.com/office/drawing/2014/main" id="{C3F0E99C-6036-0D75-C81A-4C5A5800BDDD}"/>
              </a:ext>
            </a:extLst>
          </p:cNvPr>
          <p:cNvSpPr txBox="1">
            <a:spLocks noGrp="1"/>
          </p:cNvSpPr>
          <p:nvPr>
            <p:ph type="body" idx="4294967295"/>
          </p:nvPr>
        </p:nvSpPr>
        <p:spPr>
          <a:xfrm>
            <a:off x="12780001" y="2334655"/>
            <a:ext cx="4953003" cy="9862105"/>
          </a:xfrm>
        </p:spPr>
        <p:txBody>
          <a:bodyPr/>
          <a:lstStyle>
            <a:lvl1pPr>
              <a:defRPr/>
            </a:lvl1pPr>
            <a:lvl2pPr>
              <a:defRPr/>
            </a:lvl2pPr>
            <a:lvl3pPr>
              <a:defRPr/>
            </a:lvl3pPr>
            <a:lvl4pP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9">
            <a:extLst>
              <a:ext uri="{FF2B5EF4-FFF2-40B4-BE49-F238E27FC236}">
                <a16:creationId xmlns:a16="http://schemas.microsoft.com/office/drawing/2014/main" id="{598311A6-5C76-2773-78EC-87282EBC5A28}"/>
              </a:ext>
            </a:extLst>
          </p:cNvPr>
          <p:cNvSpPr txBox="1">
            <a:spLocks noGrp="1"/>
          </p:cNvSpPr>
          <p:nvPr>
            <p:ph type="body" idx="4294967295"/>
          </p:nvPr>
        </p:nvSpPr>
        <p:spPr>
          <a:xfrm>
            <a:off x="18859500" y="385200"/>
            <a:ext cx="4949820" cy="1903415"/>
          </a:xfrm>
        </p:spPr>
        <p:txBody>
          <a:bodyPr/>
          <a:lstStyle>
            <a:lvl1pPr>
              <a:lnSpc>
                <a:spcPct val="90000"/>
              </a:lnSpc>
              <a:defRPr sz="13200">
                <a:solidFill>
                  <a:srgbClr val="0F62FE"/>
                </a:solidFill>
              </a:defRPr>
            </a:lvl1pPr>
          </a:lstStyle>
          <a:p>
            <a:pPr lvl="0"/>
            <a:r>
              <a:rPr lang="en-US"/>
              <a:t>00%</a:t>
            </a:r>
          </a:p>
        </p:txBody>
      </p:sp>
      <p:sp>
        <p:nvSpPr>
          <p:cNvPr id="8" name="Text Placeholder 10">
            <a:extLst>
              <a:ext uri="{FF2B5EF4-FFF2-40B4-BE49-F238E27FC236}">
                <a16:creationId xmlns:a16="http://schemas.microsoft.com/office/drawing/2014/main" id="{48994D69-4C15-2230-1C39-200471A6084A}"/>
              </a:ext>
            </a:extLst>
          </p:cNvPr>
          <p:cNvSpPr txBox="1">
            <a:spLocks noGrp="1"/>
          </p:cNvSpPr>
          <p:nvPr>
            <p:ph type="body" idx="4294967295"/>
          </p:nvPr>
        </p:nvSpPr>
        <p:spPr>
          <a:xfrm>
            <a:off x="18859500" y="2333064"/>
            <a:ext cx="4953003" cy="9862105"/>
          </a:xfrm>
        </p:spPr>
        <p:txBody>
          <a:bodyPr/>
          <a:lstStyle>
            <a:lvl1pPr>
              <a:defRPr/>
            </a:lvl1pPr>
            <a:lvl2pPr>
              <a:defRPr/>
            </a:lvl2pPr>
            <a:lvl3pPr>
              <a:defRPr/>
            </a:lvl3pPr>
            <a:lvl4pP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FA5D08C-3CA5-82AC-DF58-4BE0A61AFA2E}"/>
              </a:ext>
            </a:extLst>
          </p:cNvPr>
          <p:cNvSpPr txBox="1">
            <a:spLocks noGrp="1"/>
          </p:cNvSpPr>
          <p:nvPr>
            <p:ph type="body" idx="4294967295"/>
          </p:nvPr>
        </p:nvSpPr>
        <p:spPr>
          <a:xfrm>
            <a:off x="6670676" y="12058650"/>
            <a:ext cx="4951411" cy="1143000"/>
          </a:xfrm>
        </p:spPr>
        <p:txBody>
          <a:bodyPr anchor="b"/>
          <a:lstStyle>
            <a:lvl1pPr>
              <a:lnSpc>
                <a:spcPct val="120000"/>
              </a:lnSpc>
              <a:defRPr sz="1600">
                <a:latin typeface="IBM Plex Sans" pitchFamily="34"/>
              </a:defRPr>
            </a:lvl1pPr>
            <a:lvl2pPr marL="146304" indent="-146304">
              <a:lnSpc>
                <a:spcPct val="120000"/>
              </a:lnSpc>
              <a:defRPr sz="1600">
                <a:latin typeface="IBM Plex Sans" pitchFamily="34"/>
              </a:defRPr>
            </a:lvl2pPr>
            <a:lvl3pPr marL="292608" indent="-146304">
              <a:lnSpc>
                <a:spcPct val="120000"/>
              </a:lnSpc>
              <a:defRPr sz="1600">
                <a:latin typeface="IBM Plex Sans" pitchFamily="34"/>
              </a:defRPr>
            </a:lvl3pPr>
            <a:lvl4pPr marL="438912" indent="-146304">
              <a:lnSpc>
                <a:spcPct val="120000"/>
              </a:lnSpc>
              <a:defRPr sz="1600">
                <a:latin typeface="IBM Plex Sans" pitchFamily="34"/>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Footer Placeholder 3">
            <a:extLst>
              <a:ext uri="{FF2B5EF4-FFF2-40B4-BE49-F238E27FC236}">
                <a16:creationId xmlns:a16="http://schemas.microsoft.com/office/drawing/2014/main" id="{2EA5D9F2-9F2C-375C-65D3-931EB9F4FA52}"/>
              </a:ext>
            </a:extLst>
          </p:cNvPr>
          <p:cNvSpPr txBox="1">
            <a:spLocks noGrp="1"/>
          </p:cNvSpPr>
          <p:nvPr>
            <p:ph type="ftr" sz="quarter" idx="9"/>
          </p:nvPr>
        </p:nvSpPr>
        <p:spPr>
          <a:xfrm>
            <a:off x="575998" y="12816001"/>
            <a:ext cx="4956176" cy="381003"/>
          </a:xfrm>
        </p:spPr>
        <p:txBody>
          <a:bodyPr/>
          <a:lstStyle>
            <a:lvl1pPr>
              <a:defRPr/>
            </a:lvl1pPr>
          </a:lstStyle>
          <a:p>
            <a:pPr lvl="0"/>
            <a:endParaRPr lang="en-US"/>
          </a:p>
        </p:txBody>
      </p:sp>
      <p:sp>
        <p:nvSpPr>
          <p:cNvPr id="11" name="Slide Number">
            <a:extLst>
              <a:ext uri="{FF2B5EF4-FFF2-40B4-BE49-F238E27FC236}">
                <a16:creationId xmlns:a16="http://schemas.microsoft.com/office/drawing/2014/main" id="{30CBA02A-9801-2097-B996-5F4738DB5399}"/>
              </a:ext>
            </a:extLst>
          </p:cNvPr>
          <p:cNvSpPr txBox="1">
            <a:spLocks noGrp="1"/>
          </p:cNvSpPr>
          <p:nvPr>
            <p:ph type="sldNum" sz="quarter" idx="8"/>
          </p:nvPr>
        </p:nvSpPr>
        <p:spPr>
          <a:xfrm>
            <a:off x="23541593" y="12951534"/>
            <a:ext cx="270909" cy="246220"/>
          </a:xfrm>
        </p:spPr>
        <p:txBody>
          <a:bodyPr anchor="ctr"/>
          <a:lstStyle>
            <a:lvl1pPr>
              <a:defRPr/>
            </a:lvl1pPr>
          </a:lstStyle>
          <a:p>
            <a:pPr lvl="0"/>
            <a:fld id="{CD10F68A-AFD8-5241-9A33-76E46E484E7B}" type="slidenum">
              <a:t>‹#›</a:t>
            </a:fld>
            <a:endParaRPr lang="en-US"/>
          </a:p>
        </p:txBody>
      </p:sp>
    </p:spTree>
    <p:extLst>
      <p:ext uri="{BB962C8B-B14F-4D97-AF65-F5344CB8AC3E}">
        <p14:creationId xmlns:p14="http://schemas.microsoft.com/office/powerpoint/2010/main" val="25066237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Data, 2 callouts, horizontal">
    <p:bg>
      <p:bgPr>
        <a:solidFill>
          <a:srgbClr val="FFFFFF"/>
        </a:solidFill>
        <a:effectLst/>
      </p:bgPr>
    </p:bg>
    <p:spTree>
      <p:nvGrpSpPr>
        <p:cNvPr id="1" name=""/>
        <p:cNvGrpSpPr/>
        <p:nvPr/>
      </p:nvGrpSpPr>
      <p:grpSpPr>
        <a:xfrm>
          <a:off x="0" y="0"/>
          <a:ext cx="0" cy="0"/>
          <a:chOff x="0" y="0"/>
          <a:chExt cx="0" cy="0"/>
        </a:xfrm>
      </p:grpSpPr>
      <p:sp>
        <p:nvSpPr>
          <p:cNvPr id="2" name="Text Placeholder 10">
            <a:extLst>
              <a:ext uri="{FF2B5EF4-FFF2-40B4-BE49-F238E27FC236}">
                <a16:creationId xmlns:a16="http://schemas.microsoft.com/office/drawing/2014/main" id="{B0238518-9F90-10EC-CC29-A8F0CDF966E9}"/>
              </a:ext>
            </a:extLst>
          </p:cNvPr>
          <p:cNvSpPr txBox="1">
            <a:spLocks noGrp="1"/>
          </p:cNvSpPr>
          <p:nvPr>
            <p:ph type="body" idx="4294967295"/>
          </p:nvPr>
        </p:nvSpPr>
        <p:spPr>
          <a:xfrm>
            <a:off x="6667503" y="6594479"/>
            <a:ext cx="11045952" cy="5340096"/>
          </a:xfrm>
        </p:spPr>
        <p:txBody>
          <a:bodyPr/>
          <a:lstStyle>
            <a:lvl1pPr>
              <a:lnSpc>
                <a:spcPct val="100000"/>
              </a:lnSpc>
              <a:defRPr sz="8400"/>
            </a:lvl1pPr>
            <a:lvl2pPr marL="786384" indent="-786384">
              <a:lnSpc>
                <a:spcPct val="100000"/>
              </a:lnSpc>
              <a:defRPr sz="8400"/>
            </a:lvl2pPr>
            <a:lvl3pPr marL="1499616" indent="-786384">
              <a:lnSpc>
                <a:spcPct val="100000"/>
              </a:lnSpc>
              <a:defRPr sz="8400"/>
            </a:lvl3pPr>
            <a:lvl4pPr marL="2286000" indent="-786384">
              <a:lnSpc>
                <a:spcPct val="100000"/>
              </a:lnSpc>
              <a:defRPr sz="84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1">
            <a:extLst>
              <a:ext uri="{FF2B5EF4-FFF2-40B4-BE49-F238E27FC236}">
                <a16:creationId xmlns:a16="http://schemas.microsoft.com/office/drawing/2014/main" id="{2E724FF3-CD98-F13A-3466-7BA78DA65E39}"/>
              </a:ext>
            </a:extLst>
          </p:cNvPr>
          <p:cNvSpPr txBox="1">
            <a:spLocks noGrp="1"/>
          </p:cNvSpPr>
          <p:nvPr>
            <p:ph type="title"/>
          </p:nvPr>
        </p:nvSpPr>
        <p:spPr>
          <a:xfrm>
            <a:off x="575998" y="309597"/>
            <a:ext cx="4949820" cy="5335588"/>
          </a:xfrm>
        </p:spPr>
        <p:txBody>
          <a:bodyPr/>
          <a:lstStyle>
            <a:lvl1pPr>
              <a:lnSpc>
                <a:spcPct val="100000"/>
              </a:lnSpc>
              <a:defRPr sz="8400">
                <a:solidFill>
                  <a:srgbClr val="0F62FE"/>
                </a:solidFill>
              </a:defRPr>
            </a:lvl1pPr>
          </a:lstStyle>
          <a:p>
            <a:pPr lvl="0"/>
            <a:r>
              <a:rPr lang="en-US"/>
              <a:t>+000%</a:t>
            </a:r>
          </a:p>
        </p:txBody>
      </p:sp>
      <p:sp>
        <p:nvSpPr>
          <p:cNvPr id="4" name="Text Placeholder 4">
            <a:extLst>
              <a:ext uri="{FF2B5EF4-FFF2-40B4-BE49-F238E27FC236}">
                <a16:creationId xmlns:a16="http://schemas.microsoft.com/office/drawing/2014/main" id="{31700A20-98A4-86E4-5FE7-41DA7D2B47C0}"/>
              </a:ext>
            </a:extLst>
          </p:cNvPr>
          <p:cNvSpPr txBox="1">
            <a:spLocks noGrp="1"/>
          </p:cNvSpPr>
          <p:nvPr>
            <p:ph type="body" idx="4294967295"/>
          </p:nvPr>
        </p:nvSpPr>
        <p:spPr>
          <a:xfrm>
            <a:off x="6667503" y="309597"/>
            <a:ext cx="11048996" cy="5335588"/>
          </a:xfrm>
        </p:spPr>
        <p:txBody>
          <a:bodyPr/>
          <a:lstStyle>
            <a:lvl1pPr>
              <a:lnSpc>
                <a:spcPct val="100000"/>
              </a:lnSpc>
              <a:defRPr sz="8400"/>
            </a:lvl1pPr>
            <a:lvl2pPr marL="786384" indent="-786384">
              <a:lnSpc>
                <a:spcPct val="100000"/>
              </a:lnSpc>
              <a:defRPr sz="8400"/>
            </a:lvl2pPr>
            <a:lvl3pPr marL="1499616" indent="-786384">
              <a:lnSpc>
                <a:spcPct val="100000"/>
              </a:lnSpc>
              <a:defRPr sz="8400"/>
            </a:lvl3pPr>
            <a:lvl4pPr marL="2286000" indent="-786384">
              <a:lnSpc>
                <a:spcPct val="100000"/>
              </a:lnSpc>
              <a:defRPr sz="8400"/>
            </a:lvl4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5" name="Straight Connector 9" descr="Horizontal row divider">
            <a:extLst>
              <a:ext uri="{FF2B5EF4-FFF2-40B4-BE49-F238E27FC236}">
                <a16:creationId xmlns:a16="http://schemas.microsoft.com/office/drawing/2014/main" id="{0C354690-5684-0602-5A53-C07DB80B2F1F}"/>
              </a:ext>
            </a:extLst>
          </p:cNvPr>
          <p:cNvCxnSpPr/>
          <p:nvPr/>
        </p:nvCxnSpPr>
        <p:spPr>
          <a:xfrm>
            <a:off x="577845" y="6097731"/>
            <a:ext cx="23234658" cy="0"/>
          </a:xfrm>
          <a:prstGeom prst="straightConnector1">
            <a:avLst/>
          </a:prstGeom>
          <a:noFill/>
          <a:ln w="12701" cap="flat">
            <a:solidFill>
              <a:srgbClr val="000000"/>
            </a:solidFill>
            <a:prstDash val="solid"/>
          </a:ln>
        </p:spPr>
      </p:cxnSp>
      <p:sp>
        <p:nvSpPr>
          <p:cNvPr id="6" name="Text Placeholder 8">
            <a:extLst>
              <a:ext uri="{FF2B5EF4-FFF2-40B4-BE49-F238E27FC236}">
                <a16:creationId xmlns:a16="http://schemas.microsoft.com/office/drawing/2014/main" id="{C2C758BC-3F43-5F20-38FE-CA90A23521D2}"/>
              </a:ext>
            </a:extLst>
          </p:cNvPr>
          <p:cNvSpPr txBox="1">
            <a:spLocks noGrp="1"/>
          </p:cNvSpPr>
          <p:nvPr>
            <p:ph type="body" idx="4294967295"/>
          </p:nvPr>
        </p:nvSpPr>
        <p:spPr>
          <a:xfrm>
            <a:off x="575998" y="6594479"/>
            <a:ext cx="4946904" cy="5340096"/>
          </a:xfrm>
        </p:spPr>
        <p:txBody>
          <a:bodyPr/>
          <a:lstStyle>
            <a:lvl1pPr>
              <a:lnSpc>
                <a:spcPct val="100000"/>
              </a:lnSpc>
              <a:defRPr sz="8400">
                <a:solidFill>
                  <a:srgbClr val="0F62FE"/>
                </a:solidFill>
              </a:defRPr>
            </a:lvl1pPr>
          </a:lstStyle>
          <a:p>
            <a:pPr lvl="0"/>
            <a:r>
              <a:rPr lang="en-US"/>
              <a:t>+000M</a:t>
            </a:r>
          </a:p>
        </p:txBody>
      </p:sp>
      <p:sp>
        <p:nvSpPr>
          <p:cNvPr id="7" name="Footer Placeholder 3">
            <a:extLst>
              <a:ext uri="{FF2B5EF4-FFF2-40B4-BE49-F238E27FC236}">
                <a16:creationId xmlns:a16="http://schemas.microsoft.com/office/drawing/2014/main" id="{199F1EFD-882B-BDD6-2D6D-B8F4619504CF}"/>
              </a:ext>
            </a:extLst>
          </p:cNvPr>
          <p:cNvSpPr txBox="1">
            <a:spLocks noGrp="1"/>
          </p:cNvSpPr>
          <p:nvPr>
            <p:ph type="ftr" sz="quarter" idx="9"/>
          </p:nvPr>
        </p:nvSpPr>
        <p:spPr>
          <a:xfrm>
            <a:off x="575998" y="12816001"/>
            <a:ext cx="4956176" cy="381003"/>
          </a:xfrm>
        </p:spPr>
        <p:txBody>
          <a:bodyPr/>
          <a:lstStyle>
            <a:lvl1pPr>
              <a:defRPr/>
            </a:lvl1pPr>
          </a:lstStyle>
          <a:p>
            <a:pPr lvl="0"/>
            <a:endParaRPr lang="en-US"/>
          </a:p>
        </p:txBody>
      </p:sp>
      <p:sp>
        <p:nvSpPr>
          <p:cNvPr id="8" name="Slide Number">
            <a:extLst>
              <a:ext uri="{FF2B5EF4-FFF2-40B4-BE49-F238E27FC236}">
                <a16:creationId xmlns:a16="http://schemas.microsoft.com/office/drawing/2014/main" id="{636B6DDB-D480-CB32-7266-A08FC4C5E35F}"/>
              </a:ext>
            </a:extLst>
          </p:cNvPr>
          <p:cNvSpPr txBox="1">
            <a:spLocks noGrp="1"/>
          </p:cNvSpPr>
          <p:nvPr>
            <p:ph type="sldNum" sz="quarter" idx="8"/>
          </p:nvPr>
        </p:nvSpPr>
        <p:spPr>
          <a:xfrm>
            <a:off x="23541593" y="12951534"/>
            <a:ext cx="270909" cy="246220"/>
          </a:xfrm>
        </p:spPr>
        <p:txBody>
          <a:bodyPr anchor="ctr"/>
          <a:lstStyle>
            <a:lvl1pPr>
              <a:defRPr/>
            </a:lvl1pPr>
          </a:lstStyle>
          <a:p>
            <a:pPr lvl="0"/>
            <a:fld id="{28773425-9A5F-7C4A-A0D6-7078E2CFFB4C}" type="slidenum">
              <a:t>‹#›</a:t>
            </a:fld>
            <a:endParaRPr lang="en-US"/>
          </a:p>
        </p:txBody>
      </p:sp>
    </p:spTree>
    <p:extLst>
      <p:ext uri="{BB962C8B-B14F-4D97-AF65-F5344CB8AC3E}">
        <p14:creationId xmlns:p14="http://schemas.microsoft.com/office/powerpoint/2010/main" val="422782957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Data, 3 callouts, horizontal">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89D2C-89D2-51DA-BBBD-C3A6CB66FCD8}"/>
              </a:ext>
            </a:extLst>
          </p:cNvPr>
          <p:cNvSpPr txBox="1">
            <a:spLocks noGrp="1"/>
          </p:cNvSpPr>
          <p:nvPr>
            <p:ph type="title"/>
          </p:nvPr>
        </p:nvSpPr>
        <p:spPr>
          <a:xfrm>
            <a:off x="576072" y="576072"/>
            <a:ext cx="4949820" cy="3284725"/>
          </a:xfrm>
        </p:spPr>
        <p:txBody>
          <a:bodyPr/>
          <a:lstStyle>
            <a:lvl1pPr>
              <a:lnSpc>
                <a:spcPct val="110000"/>
              </a:lnSpc>
              <a:defRPr sz="3600"/>
            </a:lvl1pPr>
          </a:lstStyle>
          <a:p>
            <a:pPr lvl="0"/>
            <a:r>
              <a:rPr lang="en-US"/>
              <a:t>Click to edit Master title style</a:t>
            </a:r>
          </a:p>
        </p:txBody>
      </p:sp>
      <p:sp>
        <p:nvSpPr>
          <p:cNvPr id="3" name="Text Placeholder 15">
            <a:extLst>
              <a:ext uri="{FF2B5EF4-FFF2-40B4-BE49-F238E27FC236}">
                <a16:creationId xmlns:a16="http://schemas.microsoft.com/office/drawing/2014/main" id="{636797CB-6A71-38CE-5BD1-961459653FCC}"/>
              </a:ext>
            </a:extLst>
          </p:cNvPr>
          <p:cNvSpPr txBox="1">
            <a:spLocks noGrp="1"/>
          </p:cNvSpPr>
          <p:nvPr>
            <p:ph type="body" idx="4294967295"/>
          </p:nvPr>
        </p:nvSpPr>
        <p:spPr>
          <a:xfrm>
            <a:off x="6667503" y="384048"/>
            <a:ext cx="4951411" cy="2859091"/>
          </a:xfrm>
        </p:spPr>
        <p:txBody>
          <a:bodyPr/>
          <a:lstStyle>
            <a:lvl1pPr>
              <a:lnSpc>
                <a:spcPct val="90000"/>
              </a:lnSpc>
              <a:defRPr sz="13200">
                <a:solidFill>
                  <a:srgbClr val="0F62FE"/>
                </a:solidFill>
              </a:defRPr>
            </a:lvl1pPr>
          </a:lstStyle>
          <a:p>
            <a:pPr lvl="0"/>
            <a:r>
              <a:rPr lang="en-US"/>
              <a:t>00%</a:t>
            </a:r>
          </a:p>
        </p:txBody>
      </p:sp>
      <p:sp>
        <p:nvSpPr>
          <p:cNvPr id="4" name="Text Placeholder 6">
            <a:extLst>
              <a:ext uri="{FF2B5EF4-FFF2-40B4-BE49-F238E27FC236}">
                <a16:creationId xmlns:a16="http://schemas.microsoft.com/office/drawing/2014/main" id="{26FE8B3D-DCFA-03DD-40D5-0C6C032FC404}"/>
              </a:ext>
            </a:extLst>
          </p:cNvPr>
          <p:cNvSpPr txBox="1">
            <a:spLocks noGrp="1"/>
          </p:cNvSpPr>
          <p:nvPr>
            <p:ph type="body" idx="4294967295"/>
          </p:nvPr>
        </p:nvSpPr>
        <p:spPr>
          <a:xfrm>
            <a:off x="12763496" y="572899"/>
            <a:ext cx="7619996" cy="2859091"/>
          </a:xfrm>
        </p:spPr>
        <p:txBody>
          <a:bodyPr/>
          <a:lstStyle>
            <a:lvl1pPr>
              <a:defRPr/>
            </a:lvl1pPr>
            <a:lvl2pPr>
              <a:defRPr/>
            </a:lvl2pPr>
            <a:lvl3pPr>
              <a:defRPr/>
            </a:lvl3pPr>
            <a:lvl4pPr>
              <a:defRPr/>
            </a:lvl4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5" name="Straight Connector 16" descr="Horizontal row divider">
            <a:extLst>
              <a:ext uri="{FF2B5EF4-FFF2-40B4-BE49-F238E27FC236}">
                <a16:creationId xmlns:a16="http://schemas.microsoft.com/office/drawing/2014/main" id="{D485489D-2E47-D304-74E4-58144BC61615}"/>
              </a:ext>
            </a:extLst>
          </p:cNvPr>
          <p:cNvCxnSpPr/>
          <p:nvPr/>
        </p:nvCxnSpPr>
        <p:spPr>
          <a:xfrm>
            <a:off x="6667503" y="4575172"/>
            <a:ext cx="17145000" cy="0"/>
          </a:xfrm>
          <a:prstGeom prst="straightConnector1">
            <a:avLst/>
          </a:prstGeom>
          <a:noFill/>
          <a:ln w="12701" cap="flat">
            <a:solidFill>
              <a:srgbClr val="000000"/>
            </a:solidFill>
            <a:prstDash val="solid"/>
          </a:ln>
        </p:spPr>
      </p:cxnSp>
      <p:sp>
        <p:nvSpPr>
          <p:cNvPr id="6" name="Text Placeholder 17">
            <a:extLst>
              <a:ext uri="{FF2B5EF4-FFF2-40B4-BE49-F238E27FC236}">
                <a16:creationId xmlns:a16="http://schemas.microsoft.com/office/drawing/2014/main" id="{EE85740B-77EF-088E-FAD1-3C9E50FBF1C8}"/>
              </a:ext>
            </a:extLst>
          </p:cNvPr>
          <p:cNvSpPr txBox="1">
            <a:spLocks noGrp="1"/>
          </p:cNvSpPr>
          <p:nvPr>
            <p:ph type="body" idx="4294967295"/>
          </p:nvPr>
        </p:nvSpPr>
        <p:spPr>
          <a:xfrm>
            <a:off x="6667503" y="4957821"/>
            <a:ext cx="4951411" cy="2857509"/>
          </a:xfrm>
        </p:spPr>
        <p:txBody>
          <a:bodyPr/>
          <a:lstStyle>
            <a:lvl1pPr>
              <a:lnSpc>
                <a:spcPct val="90000"/>
              </a:lnSpc>
              <a:defRPr sz="13200">
                <a:solidFill>
                  <a:srgbClr val="0F62FE"/>
                </a:solidFill>
              </a:defRPr>
            </a:lvl1pPr>
          </a:lstStyle>
          <a:p>
            <a:pPr lvl="0"/>
            <a:r>
              <a:rPr lang="en-US"/>
              <a:t>00%</a:t>
            </a:r>
          </a:p>
        </p:txBody>
      </p:sp>
      <p:sp>
        <p:nvSpPr>
          <p:cNvPr id="7" name="Text Placeholder 8">
            <a:extLst>
              <a:ext uri="{FF2B5EF4-FFF2-40B4-BE49-F238E27FC236}">
                <a16:creationId xmlns:a16="http://schemas.microsoft.com/office/drawing/2014/main" id="{14CC8BA8-3A8D-4110-113A-8C6666DE86F2}"/>
              </a:ext>
            </a:extLst>
          </p:cNvPr>
          <p:cNvSpPr txBox="1">
            <a:spLocks noGrp="1"/>
          </p:cNvSpPr>
          <p:nvPr>
            <p:ph type="body" idx="4294967295"/>
          </p:nvPr>
        </p:nvSpPr>
        <p:spPr>
          <a:xfrm>
            <a:off x="12763496" y="5125970"/>
            <a:ext cx="7619996" cy="2857500"/>
          </a:xfrm>
        </p:spPr>
        <p:txBody>
          <a:bodyPr/>
          <a:lstStyle>
            <a:lvl1pPr>
              <a:defRPr/>
            </a:lvl1pPr>
            <a:lvl2pPr>
              <a:defRPr/>
            </a:lvl2pPr>
            <a:lvl3pPr>
              <a:defRPr/>
            </a:lvl3pPr>
            <a:lvl4pPr>
              <a:defRPr/>
            </a:lvl4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8" name="Straight Connector 14" descr="Horizontal row divider">
            <a:extLst>
              <a:ext uri="{FF2B5EF4-FFF2-40B4-BE49-F238E27FC236}">
                <a16:creationId xmlns:a16="http://schemas.microsoft.com/office/drawing/2014/main" id="{A43E2DFE-42E5-A924-BE6E-F738721FBC29}"/>
              </a:ext>
            </a:extLst>
          </p:cNvPr>
          <p:cNvCxnSpPr/>
          <p:nvPr/>
        </p:nvCxnSpPr>
        <p:spPr>
          <a:xfrm>
            <a:off x="6667503" y="9140827"/>
            <a:ext cx="17145000" cy="0"/>
          </a:xfrm>
          <a:prstGeom prst="straightConnector1">
            <a:avLst/>
          </a:prstGeom>
          <a:noFill/>
          <a:ln w="12701" cap="flat">
            <a:solidFill>
              <a:srgbClr val="000000"/>
            </a:solidFill>
            <a:prstDash val="solid"/>
          </a:ln>
        </p:spPr>
      </p:cxnSp>
      <p:sp>
        <p:nvSpPr>
          <p:cNvPr id="9" name="Text Placeholder 19">
            <a:extLst>
              <a:ext uri="{FF2B5EF4-FFF2-40B4-BE49-F238E27FC236}">
                <a16:creationId xmlns:a16="http://schemas.microsoft.com/office/drawing/2014/main" id="{4F65DE26-61D3-2A8E-023E-4294EBFAF685}"/>
              </a:ext>
            </a:extLst>
          </p:cNvPr>
          <p:cNvSpPr txBox="1">
            <a:spLocks noGrp="1"/>
          </p:cNvSpPr>
          <p:nvPr>
            <p:ph type="body" idx="4294967295"/>
          </p:nvPr>
        </p:nvSpPr>
        <p:spPr>
          <a:xfrm>
            <a:off x="6667503" y="9526648"/>
            <a:ext cx="4951411" cy="2668530"/>
          </a:xfrm>
        </p:spPr>
        <p:txBody>
          <a:bodyPr/>
          <a:lstStyle>
            <a:lvl1pPr>
              <a:lnSpc>
                <a:spcPct val="90000"/>
              </a:lnSpc>
              <a:defRPr sz="13200">
                <a:solidFill>
                  <a:srgbClr val="0F62FE"/>
                </a:solidFill>
              </a:defRPr>
            </a:lvl1pPr>
          </a:lstStyle>
          <a:p>
            <a:pPr lvl="0"/>
            <a:r>
              <a:rPr lang="en-US"/>
              <a:t>00%</a:t>
            </a:r>
          </a:p>
        </p:txBody>
      </p:sp>
      <p:sp>
        <p:nvSpPr>
          <p:cNvPr id="10" name="Text Placeholder 10">
            <a:extLst>
              <a:ext uri="{FF2B5EF4-FFF2-40B4-BE49-F238E27FC236}">
                <a16:creationId xmlns:a16="http://schemas.microsoft.com/office/drawing/2014/main" id="{84616552-D4F6-52CB-9951-76859A69BCD9}"/>
              </a:ext>
            </a:extLst>
          </p:cNvPr>
          <p:cNvSpPr txBox="1">
            <a:spLocks noGrp="1"/>
          </p:cNvSpPr>
          <p:nvPr>
            <p:ph type="body" idx="4294967295"/>
          </p:nvPr>
        </p:nvSpPr>
        <p:spPr>
          <a:xfrm>
            <a:off x="12763496" y="9670410"/>
            <a:ext cx="7619996" cy="2524768"/>
          </a:xfrm>
        </p:spPr>
        <p:txBody>
          <a:bodyPr/>
          <a:lstStyle>
            <a:lvl1pPr>
              <a:defRPr/>
            </a:lvl1pPr>
            <a:lvl2pPr>
              <a:defRPr/>
            </a:lvl2pPr>
            <a:lvl3pPr>
              <a:defRPr/>
            </a:lvl3pPr>
            <a:lvl4pP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4">
            <a:extLst>
              <a:ext uri="{FF2B5EF4-FFF2-40B4-BE49-F238E27FC236}">
                <a16:creationId xmlns:a16="http://schemas.microsoft.com/office/drawing/2014/main" id="{C607A4F1-84A3-30F9-B520-C1044742B033}"/>
              </a:ext>
            </a:extLst>
          </p:cNvPr>
          <p:cNvSpPr txBox="1">
            <a:spLocks noGrp="1"/>
          </p:cNvSpPr>
          <p:nvPr>
            <p:ph type="body" idx="4294967295"/>
          </p:nvPr>
        </p:nvSpPr>
        <p:spPr>
          <a:xfrm>
            <a:off x="6667503" y="12058650"/>
            <a:ext cx="4951411" cy="1143000"/>
          </a:xfrm>
        </p:spPr>
        <p:txBody>
          <a:bodyPr anchor="b"/>
          <a:lstStyle>
            <a:lvl1pPr>
              <a:lnSpc>
                <a:spcPct val="120000"/>
              </a:lnSpc>
              <a:defRPr sz="1600">
                <a:latin typeface="IBM Plex Sans" pitchFamily="34"/>
              </a:defRPr>
            </a:lvl1pPr>
            <a:lvl2pPr>
              <a:lnSpc>
                <a:spcPct val="120000"/>
              </a:lnSpc>
              <a:defRPr sz="1600">
                <a:latin typeface="IBM Plex Sans" pitchFamily="34"/>
              </a:defRPr>
            </a:lvl2pPr>
            <a:lvl3pPr>
              <a:lnSpc>
                <a:spcPct val="120000"/>
              </a:lnSpc>
              <a:defRPr sz="1600">
                <a:latin typeface="IBM Plex Sans" pitchFamily="34"/>
              </a:defRPr>
            </a:lvl3pPr>
            <a:lvl4pPr>
              <a:lnSpc>
                <a:spcPct val="120000"/>
              </a:lnSpc>
              <a:defRPr sz="1600">
                <a:latin typeface="IBM Plex Sans" pitchFamily="34"/>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Footer Placeholder 3">
            <a:extLst>
              <a:ext uri="{FF2B5EF4-FFF2-40B4-BE49-F238E27FC236}">
                <a16:creationId xmlns:a16="http://schemas.microsoft.com/office/drawing/2014/main" id="{703F7EF6-D418-A363-337D-9F96905FDE8D}"/>
              </a:ext>
            </a:extLst>
          </p:cNvPr>
          <p:cNvSpPr txBox="1">
            <a:spLocks noGrp="1"/>
          </p:cNvSpPr>
          <p:nvPr>
            <p:ph type="ftr" sz="quarter" idx="9"/>
          </p:nvPr>
        </p:nvSpPr>
        <p:spPr>
          <a:xfrm>
            <a:off x="575998" y="12816001"/>
            <a:ext cx="4956176" cy="381003"/>
          </a:xfrm>
        </p:spPr>
        <p:txBody>
          <a:bodyPr/>
          <a:lstStyle>
            <a:lvl1pPr>
              <a:defRPr/>
            </a:lvl1pPr>
          </a:lstStyle>
          <a:p>
            <a:pPr lvl="0"/>
            <a:endParaRPr lang="en-US"/>
          </a:p>
        </p:txBody>
      </p:sp>
      <p:sp>
        <p:nvSpPr>
          <p:cNvPr id="13" name="Slide Number">
            <a:extLst>
              <a:ext uri="{FF2B5EF4-FFF2-40B4-BE49-F238E27FC236}">
                <a16:creationId xmlns:a16="http://schemas.microsoft.com/office/drawing/2014/main" id="{578EF6AE-8F76-85E2-CC9E-738DD7A88CA1}"/>
              </a:ext>
            </a:extLst>
          </p:cNvPr>
          <p:cNvSpPr txBox="1">
            <a:spLocks noGrp="1"/>
          </p:cNvSpPr>
          <p:nvPr>
            <p:ph type="sldNum" sz="quarter" idx="8"/>
          </p:nvPr>
        </p:nvSpPr>
        <p:spPr>
          <a:xfrm>
            <a:off x="23541593" y="12951534"/>
            <a:ext cx="270909" cy="246220"/>
          </a:xfrm>
        </p:spPr>
        <p:txBody>
          <a:bodyPr anchor="ctr"/>
          <a:lstStyle>
            <a:lvl1pPr>
              <a:defRPr/>
            </a:lvl1pPr>
          </a:lstStyle>
          <a:p>
            <a:pPr lvl="0"/>
            <a:fld id="{11B427B4-84EB-4244-A18B-5E2770F3FC79}" type="slidenum">
              <a:t>‹#›</a:t>
            </a:fld>
            <a:endParaRPr lang="en-US"/>
          </a:p>
        </p:txBody>
      </p:sp>
    </p:spTree>
    <p:extLst>
      <p:ext uri="{BB962C8B-B14F-4D97-AF65-F5344CB8AC3E}">
        <p14:creationId xmlns:p14="http://schemas.microsoft.com/office/powerpoint/2010/main" val="57717770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ext, 4 columns ">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2517C-B28D-E4A3-305A-E77E01C24A01}"/>
              </a:ext>
            </a:extLst>
          </p:cNvPr>
          <p:cNvSpPr txBox="1">
            <a:spLocks noGrp="1"/>
          </p:cNvSpPr>
          <p:nvPr>
            <p:ph type="title"/>
          </p:nvPr>
        </p:nvSpPr>
        <p:spPr>
          <a:xfrm>
            <a:off x="575998" y="576072"/>
            <a:ext cx="4942075" cy="1525584"/>
          </a:xfrm>
        </p:spPr>
        <p:txBody>
          <a:bodyPr/>
          <a:lstStyle>
            <a:lvl1pPr>
              <a:lnSpc>
                <a:spcPct val="110000"/>
              </a:lnSpc>
              <a:defRPr sz="2800"/>
            </a:lvl1pPr>
          </a:lstStyle>
          <a:p>
            <a:pPr lvl="0"/>
            <a:r>
              <a:rPr lang="en-US"/>
              <a:t>Click to edit Master title style</a:t>
            </a:r>
          </a:p>
        </p:txBody>
      </p:sp>
      <p:sp>
        <p:nvSpPr>
          <p:cNvPr id="3" name="Text Placeholder 4">
            <a:extLst>
              <a:ext uri="{FF2B5EF4-FFF2-40B4-BE49-F238E27FC236}">
                <a16:creationId xmlns:a16="http://schemas.microsoft.com/office/drawing/2014/main" id="{98593698-DAC3-0B94-71D0-AC9DE6A04494}"/>
              </a:ext>
            </a:extLst>
          </p:cNvPr>
          <p:cNvSpPr txBox="1">
            <a:spLocks noGrp="1"/>
          </p:cNvSpPr>
          <p:nvPr>
            <p:ph type="body" idx="4294967295"/>
          </p:nvPr>
        </p:nvSpPr>
        <p:spPr>
          <a:xfrm>
            <a:off x="575998" y="3047996"/>
            <a:ext cx="4956176" cy="9153528"/>
          </a:xfrm>
        </p:spPr>
        <p:txBody>
          <a:bodyPr/>
          <a:lstStyle>
            <a:lvl1pPr>
              <a:defRPr sz="2000">
                <a:latin typeface="IBM Plex Sans" pitchFamily="34"/>
              </a:defRPr>
            </a:lvl1pPr>
            <a:lvl2pPr marL="182880" indent="-182880">
              <a:defRPr sz="2000">
                <a:latin typeface="IBM Plex Sans" pitchFamily="34"/>
              </a:defRPr>
            </a:lvl2pPr>
            <a:lvl3pPr marL="365760" indent="-182880">
              <a:defRPr sz="2000">
                <a:latin typeface="IBM Plex Sans" pitchFamily="34"/>
              </a:defRPr>
            </a:lvl3pPr>
            <a:lvl4pPr marL="548640" indent="-182880">
              <a:defRPr sz="2000">
                <a:latin typeface="IBM Plex Sans" pitchFamily="34"/>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6">
            <a:extLst>
              <a:ext uri="{FF2B5EF4-FFF2-40B4-BE49-F238E27FC236}">
                <a16:creationId xmlns:a16="http://schemas.microsoft.com/office/drawing/2014/main" id="{52D7CFD3-25D2-159B-8740-A82802E2898A}"/>
              </a:ext>
            </a:extLst>
          </p:cNvPr>
          <p:cNvSpPr txBox="1">
            <a:spLocks noGrp="1"/>
          </p:cNvSpPr>
          <p:nvPr>
            <p:ph type="body" idx="4294967295"/>
          </p:nvPr>
        </p:nvSpPr>
        <p:spPr>
          <a:xfrm>
            <a:off x="6670676" y="3047996"/>
            <a:ext cx="4951411" cy="9153528"/>
          </a:xfrm>
        </p:spPr>
        <p:txBody>
          <a:bodyPr/>
          <a:lstStyle>
            <a:lvl1pPr>
              <a:defRPr sz="2000">
                <a:latin typeface="IBM Plex Sans" pitchFamily="34"/>
              </a:defRPr>
            </a:lvl1pPr>
            <a:lvl2pPr marL="182880" indent="-182880">
              <a:defRPr sz="2000">
                <a:latin typeface="IBM Plex Sans" pitchFamily="34"/>
              </a:defRPr>
            </a:lvl2pPr>
            <a:lvl3pPr marL="365760" indent="-182880">
              <a:defRPr sz="2000">
                <a:latin typeface="IBM Plex Sans" pitchFamily="34"/>
              </a:defRPr>
            </a:lvl3pPr>
            <a:lvl4pPr marL="548640" indent="-182880">
              <a:defRPr sz="2000">
                <a:latin typeface="IBM Plex Sans" pitchFamily="34"/>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8">
            <a:extLst>
              <a:ext uri="{FF2B5EF4-FFF2-40B4-BE49-F238E27FC236}">
                <a16:creationId xmlns:a16="http://schemas.microsoft.com/office/drawing/2014/main" id="{79D55028-D2B2-3258-6809-5A8E76B89F99}"/>
              </a:ext>
            </a:extLst>
          </p:cNvPr>
          <p:cNvSpPr txBox="1">
            <a:spLocks noGrp="1"/>
          </p:cNvSpPr>
          <p:nvPr>
            <p:ph type="body" idx="4294967295"/>
          </p:nvPr>
        </p:nvSpPr>
        <p:spPr>
          <a:xfrm>
            <a:off x="12780001" y="3047996"/>
            <a:ext cx="4953003" cy="9153528"/>
          </a:xfrm>
        </p:spPr>
        <p:txBody>
          <a:bodyPr/>
          <a:lstStyle>
            <a:lvl1pPr>
              <a:defRPr sz="2000">
                <a:latin typeface="IBM Plex Sans" pitchFamily="34"/>
              </a:defRPr>
            </a:lvl1pPr>
            <a:lvl2pPr marL="182880" indent="-182880">
              <a:defRPr sz="2000">
                <a:latin typeface="IBM Plex Sans" pitchFamily="34"/>
              </a:defRPr>
            </a:lvl2pPr>
            <a:lvl3pPr marL="365760" indent="-182880">
              <a:defRPr sz="2000">
                <a:latin typeface="IBM Plex Sans" pitchFamily="34"/>
              </a:defRPr>
            </a:lvl3pPr>
            <a:lvl4pPr marL="548640" indent="-182880">
              <a:defRPr sz="2000">
                <a:latin typeface="IBM Plex Sans" pitchFamily="34"/>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10">
            <a:extLst>
              <a:ext uri="{FF2B5EF4-FFF2-40B4-BE49-F238E27FC236}">
                <a16:creationId xmlns:a16="http://schemas.microsoft.com/office/drawing/2014/main" id="{30FFBC24-E3E0-BB64-60F2-8DE5B5E3E7BD}"/>
              </a:ext>
            </a:extLst>
          </p:cNvPr>
          <p:cNvSpPr txBox="1">
            <a:spLocks noGrp="1"/>
          </p:cNvSpPr>
          <p:nvPr>
            <p:ph type="body" idx="4294967295"/>
          </p:nvPr>
        </p:nvSpPr>
        <p:spPr>
          <a:xfrm>
            <a:off x="18862672" y="3047996"/>
            <a:ext cx="4959348" cy="9153528"/>
          </a:xfrm>
        </p:spPr>
        <p:txBody>
          <a:bodyPr/>
          <a:lstStyle>
            <a:lvl1pPr>
              <a:defRPr sz="2000">
                <a:latin typeface="IBM Plex Sans" pitchFamily="34"/>
              </a:defRPr>
            </a:lvl1pPr>
            <a:lvl2pPr marL="182880" indent="-182880">
              <a:defRPr sz="2000">
                <a:latin typeface="IBM Plex Sans" pitchFamily="34"/>
              </a:defRPr>
            </a:lvl2pPr>
            <a:lvl3pPr marL="365760" indent="-182880">
              <a:defRPr sz="2000">
                <a:latin typeface="IBM Plex Sans" pitchFamily="34"/>
              </a:defRPr>
            </a:lvl3pPr>
            <a:lvl4pPr marL="548640" indent="-182880">
              <a:defRPr sz="2000">
                <a:latin typeface="IBM Plex Sans" pitchFamily="34"/>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Footer Placeholder 3">
            <a:extLst>
              <a:ext uri="{FF2B5EF4-FFF2-40B4-BE49-F238E27FC236}">
                <a16:creationId xmlns:a16="http://schemas.microsoft.com/office/drawing/2014/main" id="{DE80F2B9-C77E-EDDC-3CFD-6D787E5F56F8}"/>
              </a:ext>
            </a:extLst>
          </p:cNvPr>
          <p:cNvSpPr txBox="1">
            <a:spLocks noGrp="1"/>
          </p:cNvSpPr>
          <p:nvPr>
            <p:ph type="ftr" sz="quarter" idx="9"/>
          </p:nvPr>
        </p:nvSpPr>
        <p:spPr>
          <a:xfrm>
            <a:off x="575998" y="12816001"/>
            <a:ext cx="4956176" cy="381003"/>
          </a:xfrm>
        </p:spPr>
        <p:txBody>
          <a:bodyPr/>
          <a:lstStyle>
            <a:lvl1pPr>
              <a:defRPr/>
            </a:lvl1pPr>
          </a:lstStyle>
          <a:p>
            <a:pPr lvl="0"/>
            <a:endParaRPr lang="en-US"/>
          </a:p>
        </p:txBody>
      </p:sp>
      <p:sp>
        <p:nvSpPr>
          <p:cNvPr id="8" name="Slide Number">
            <a:extLst>
              <a:ext uri="{FF2B5EF4-FFF2-40B4-BE49-F238E27FC236}">
                <a16:creationId xmlns:a16="http://schemas.microsoft.com/office/drawing/2014/main" id="{BA08AC05-90D4-A8D0-C6D2-35DC5F0B5CCB}"/>
              </a:ext>
            </a:extLst>
          </p:cNvPr>
          <p:cNvSpPr txBox="1">
            <a:spLocks noGrp="1"/>
          </p:cNvSpPr>
          <p:nvPr>
            <p:ph type="sldNum" sz="quarter" idx="8"/>
          </p:nvPr>
        </p:nvSpPr>
        <p:spPr>
          <a:xfrm>
            <a:off x="23541593" y="12951534"/>
            <a:ext cx="270909" cy="246220"/>
          </a:xfrm>
        </p:spPr>
        <p:txBody>
          <a:bodyPr anchor="ctr"/>
          <a:lstStyle>
            <a:lvl1pPr>
              <a:defRPr/>
            </a:lvl1pPr>
          </a:lstStyle>
          <a:p>
            <a:pPr lvl="0"/>
            <a:fld id="{7D15DB6F-B4EA-1848-A161-2C26546E1A4C}" type="slidenum">
              <a:t>‹#›</a:t>
            </a:fld>
            <a:endParaRPr lang="en-US"/>
          </a:p>
        </p:txBody>
      </p:sp>
    </p:spTree>
    <p:extLst>
      <p:ext uri="{BB962C8B-B14F-4D97-AF65-F5344CB8AC3E}">
        <p14:creationId xmlns:p14="http://schemas.microsoft.com/office/powerpoint/2010/main" val="13591022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ext, 4 columns, short dividers">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CF9D6-C693-BD92-E86C-2B2746E02C1F}"/>
              </a:ext>
            </a:extLst>
          </p:cNvPr>
          <p:cNvSpPr txBox="1">
            <a:spLocks noGrp="1"/>
          </p:cNvSpPr>
          <p:nvPr>
            <p:ph type="title"/>
          </p:nvPr>
        </p:nvSpPr>
        <p:spPr>
          <a:xfrm>
            <a:off x="575998" y="576072"/>
            <a:ext cx="4949820" cy="1525584"/>
          </a:xfrm>
        </p:spPr>
        <p:txBody>
          <a:bodyPr/>
          <a:lstStyle>
            <a:lvl1pPr>
              <a:lnSpc>
                <a:spcPct val="110000"/>
              </a:lnSpc>
              <a:defRPr sz="2800"/>
            </a:lvl1pPr>
          </a:lstStyle>
          <a:p>
            <a:pPr lvl="0"/>
            <a:r>
              <a:rPr lang="en-US"/>
              <a:t>Click to edit Master title style</a:t>
            </a:r>
          </a:p>
        </p:txBody>
      </p:sp>
      <p:sp>
        <p:nvSpPr>
          <p:cNvPr id="3" name="Text Placeholder 5">
            <a:extLst>
              <a:ext uri="{FF2B5EF4-FFF2-40B4-BE49-F238E27FC236}">
                <a16:creationId xmlns:a16="http://schemas.microsoft.com/office/drawing/2014/main" id="{2EA410AA-7636-E8F3-3EEB-01E4360BC6E0}"/>
              </a:ext>
            </a:extLst>
          </p:cNvPr>
          <p:cNvSpPr txBox="1">
            <a:spLocks noGrp="1"/>
          </p:cNvSpPr>
          <p:nvPr>
            <p:ph type="body" idx="4294967295"/>
          </p:nvPr>
        </p:nvSpPr>
        <p:spPr>
          <a:xfrm>
            <a:off x="6670676" y="576072"/>
            <a:ext cx="4956176" cy="1525584"/>
          </a:xfrm>
        </p:spPr>
        <p:txBody>
          <a:bodyPr/>
          <a:lstStyle>
            <a:lvl1pPr>
              <a:defRPr sz="2000">
                <a:latin typeface="IBM Plex Sans" pitchFamily="34"/>
              </a:defRPr>
            </a:lvl1pPr>
            <a:lvl2pPr marL="182880" indent="-182880">
              <a:defRPr sz="2000">
                <a:latin typeface="IBM Plex Sans" pitchFamily="34"/>
              </a:defRPr>
            </a:lvl2pPr>
            <a:lvl3pPr marL="365760" indent="-182880">
              <a:defRPr sz="2000">
                <a:latin typeface="IBM Plex Sans" pitchFamily="34"/>
              </a:defRPr>
            </a:lvl3pPr>
            <a:lvl4pPr marL="548640" indent="-182880">
              <a:defRPr sz="2000">
                <a:latin typeface="IBM Plex Sans" pitchFamily="34"/>
              </a:defRPr>
            </a:lvl4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4" name="Straight Connector 19" descr="Vertical column divider">
            <a:extLst>
              <a:ext uri="{FF2B5EF4-FFF2-40B4-BE49-F238E27FC236}">
                <a16:creationId xmlns:a16="http://schemas.microsoft.com/office/drawing/2014/main" id="{2D0ECF45-BCB4-AD94-6FDF-FFC69FEDEB14}"/>
              </a:ext>
            </a:extLst>
          </p:cNvPr>
          <p:cNvCxnSpPr/>
          <p:nvPr/>
        </p:nvCxnSpPr>
        <p:spPr>
          <a:xfrm>
            <a:off x="6096003" y="3044823"/>
            <a:ext cx="0" cy="9145473"/>
          </a:xfrm>
          <a:prstGeom prst="straightConnector1">
            <a:avLst/>
          </a:prstGeom>
          <a:noFill/>
          <a:ln w="12701" cap="flat">
            <a:solidFill>
              <a:srgbClr val="000000"/>
            </a:solidFill>
            <a:prstDash val="solid"/>
          </a:ln>
        </p:spPr>
      </p:cxnSp>
      <p:cxnSp>
        <p:nvCxnSpPr>
          <p:cNvPr id="5" name="Straight Connector 20" descr="Vertical column divider">
            <a:extLst>
              <a:ext uri="{FF2B5EF4-FFF2-40B4-BE49-F238E27FC236}">
                <a16:creationId xmlns:a16="http://schemas.microsoft.com/office/drawing/2014/main" id="{D5AD6C94-F301-AE0C-F85A-FB97025111B3}"/>
              </a:ext>
            </a:extLst>
          </p:cNvPr>
          <p:cNvCxnSpPr/>
          <p:nvPr/>
        </p:nvCxnSpPr>
        <p:spPr>
          <a:xfrm>
            <a:off x="12188952" y="3044823"/>
            <a:ext cx="0" cy="9150356"/>
          </a:xfrm>
          <a:prstGeom prst="straightConnector1">
            <a:avLst/>
          </a:prstGeom>
          <a:noFill/>
          <a:ln w="12701" cap="flat">
            <a:solidFill>
              <a:srgbClr val="000000"/>
            </a:solidFill>
            <a:prstDash val="solid"/>
          </a:ln>
        </p:spPr>
      </p:cxnSp>
      <p:cxnSp>
        <p:nvCxnSpPr>
          <p:cNvPr id="6" name="Straight Connector 21" descr="Vertical column divider">
            <a:extLst>
              <a:ext uri="{FF2B5EF4-FFF2-40B4-BE49-F238E27FC236}">
                <a16:creationId xmlns:a16="http://schemas.microsoft.com/office/drawing/2014/main" id="{10F0E323-8512-04CE-F158-14DD46AF525A}"/>
              </a:ext>
            </a:extLst>
          </p:cNvPr>
          <p:cNvCxnSpPr/>
          <p:nvPr/>
        </p:nvCxnSpPr>
        <p:spPr>
          <a:xfrm>
            <a:off x="18288000" y="3044823"/>
            <a:ext cx="0" cy="9150356"/>
          </a:xfrm>
          <a:prstGeom prst="straightConnector1">
            <a:avLst/>
          </a:prstGeom>
          <a:noFill/>
          <a:ln w="12701" cap="flat">
            <a:solidFill>
              <a:srgbClr val="000000"/>
            </a:solidFill>
            <a:prstDash val="solid"/>
          </a:ln>
        </p:spPr>
      </p:cxnSp>
      <p:sp>
        <p:nvSpPr>
          <p:cNvPr id="7" name="Footer Placeholder 3">
            <a:extLst>
              <a:ext uri="{FF2B5EF4-FFF2-40B4-BE49-F238E27FC236}">
                <a16:creationId xmlns:a16="http://schemas.microsoft.com/office/drawing/2014/main" id="{ECAC140C-208A-DEDA-7396-781240917DEF}"/>
              </a:ext>
            </a:extLst>
          </p:cNvPr>
          <p:cNvSpPr txBox="1">
            <a:spLocks noGrp="1"/>
          </p:cNvSpPr>
          <p:nvPr>
            <p:ph type="ftr" sz="quarter" idx="9"/>
          </p:nvPr>
        </p:nvSpPr>
        <p:spPr>
          <a:xfrm>
            <a:off x="575998" y="12816001"/>
            <a:ext cx="4956176" cy="381003"/>
          </a:xfrm>
        </p:spPr>
        <p:txBody>
          <a:bodyPr/>
          <a:lstStyle>
            <a:lvl1pPr>
              <a:defRPr/>
            </a:lvl1pPr>
          </a:lstStyle>
          <a:p>
            <a:pPr lvl="0"/>
            <a:endParaRPr lang="en-US"/>
          </a:p>
        </p:txBody>
      </p:sp>
      <p:sp>
        <p:nvSpPr>
          <p:cNvPr id="8" name="Slide Number">
            <a:extLst>
              <a:ext uri="{FF2B5EF4-FFF2-40B4-BE49-F238E27FC236}">
                <a16:creationId xmlns:a16="http://schemas.microsoft.com/office/drawing/2014/main" id="{8F24FA9D-D1F3-1BD6-0003-98854C860C7E}"/>
              </a:ext>
            </a:extLst>
          </p:cNvPr>
          <p:cNvSpPr txBox="1">
            <a:spLocks noGrp="1"/>
          </p:cNvSpPr>
          <p:nvPr>
            <p:ph type="sldNum" sz="quarter" idx="8"/>
          </p:nvPr>
        </p:nvSpPr>
        <p:spPr>
          <a:xfrm>
            <a:off x="23541593" y="12951534"/>
            <a:ext cx="270909" cy="246220"/>
          </a:xfrm>
        </p:spPr>
        <p:txBody>
          <a:bodyPr anchor="ctr"/>
          <a:lstStyle>
            <a:lvl1pPr>
              <a:defRPr/>
            </a:lvl1pPr>
          </a:lstStyle>
          <a:p>
            <a:pPr lvl="0"/>
            <a:fld id="{7A1FEAC9-A30B-CD49-AE53-1BE270777C95}" type="slidenum">
              <a:t>‹#›</a:t>
            </a:fld>
            <a:endParaRPr lang="en-US"/>
          </a:p>
        </p:txBody>
      </p:sp>
      <p:sp>
        <p:nvSpPr>
          <p:cNvPr id="9" name="Text Placeholder 4">
            <a:extLst>
              <a:ext uri="{FF2B5EF4-FFF2-40B4-BE49-F238E27FC236}">
                <a16:creationId xmlns:a16="http://schemas.microsoft.com/office/drawing/2014/main" id="{D81A6626-911D-2F93-F24E-806D137E03C6}"/>
              </a:ext>
            </a:extLst>
          </p:cNvPr>
          <p:cNvSpPr txBox="1">
            <a:spLocks noGrp="1"/>
          </p:cNvSpPr>
          <p:nvPr>
            <p:ph type="body" idx="4294967295"/>
          </p:nvPr>
        </p:nvSpPr>
        <p:spPr>
          <a:xfrm>
            <a:off x="582417" y="3047996"/>
            <a:ext cx="4956176" cy="9153528"/>
          </a:xfrm>
        </p:spPr>
        <p:txBody>
          <a:bodyPr/>
          <a:lstStyle>
            <a:lvl1pPr>
              <a:defRPr sz="2000">
                <a:latin typeface="IBM Plex Sans" pitchFamily="34"/>
              </a:defRPr>
            </a:lvl1pPr>
            <a:lvl2pPr marL="182880" indent="-182880">
              <a:defRPr sz="2000">
                <a:latin typeface="IBM Plex Sans" pitchFamily="34"/>
              </a:defRPr>
            </a:lvl2pPr>
            <a:lvl3pPr marL="365760" indent="-182880">
              <a:defRPr sz="2000">
                <a:latin typeface="IBM Plex Sans" pitchFamily="34"/>
              </a:defRPr>
            </a:lvl3pPr>
            <a:lvl4pPr marL="548640" indent="-182880">
              <a:defRPr sz="2000">
                <a:latin typeface="IBM Plex Sans" pitchFamily="34"/>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2FB482A1-68D7-CE13-B753-3B9D40FD9E19}"/>
              </a:ext>
            </a:extLst>
          </p:cNvPr>
          <p:cNvSpPr txBox="1">
            <a:spLocks noGrp="1"/>
          </p:cNvSpPr>
          <p:nvPr>
            <p:ph type="body" idx="4294967295"/>
          </p:nvPr>
        </p:nvSpPr>
        <p:spPr>
          <a:xfrm>
            <a:off x="6670676" y="3047996"/>
            <a:ext cx="4951411" cy="9153528"/>
          </a:xfrm>
        </p:spPr>
        <p:txBody>
          <a:bodyPr/>
          <a:lstStyle>
            <a:lvl1pPr>
              <a:defRPr sz="2000">
                <a:latin typeface="IBM Plex Sans" pitchFamily="34"/>
              </a:defRPr>
            </a:lvl1pPr>
            <a:lvl2pPr marL="182880" indent="-182880">
              <a:defRPr sz="2000">
                <a:latin typeface="IBM Plex Sans" pitchFamily="34"/>
              </a:defRPr>
            </a:lvl2pPr>
            <a:lvl3pPr marL="365760" indent="-182880">
              <a:defRPr sz="2000">
                <a:latin typeface="IBM Plex Sans" pitchFamily="34"/>
              </a:defRPr>
            </a:lvl3pPr>
            <a:lvl4pPr marL="548640" indent="-182880">
              <a:defRPr sz="2000">
                <a:latin typeface="IBM Plex Sans" pitchFamily="34"/>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8">
            <a:extLst>
              <a:ext uri="{FF2B5EF4-FFF2-40B4-BE49-F238E27FC236}">
                <a16:creationId xmlns:a16="http://schemas.microsoft.com/office/drawing/2014/main" id="{68AD8427-7887-E086-3701-11B6B742B42B}"/>
              </a:ext>
            </a:extLst>
          </p:cNvPr>
          <p:cNvSpPr txBox="1">
            <a:spLocks noGrp="1"/>
          </p:cNvSpPr>
          <p:nvPr>
            <p:ph type="body" idx="4294967295"/>
          </p:nvPr>
        </p:nvSpPr>
        <p:spPr>
          <a:xfrm>
            <a:off x="12780001" y="3047996"/>
            <a:ext cx="4953003" cy="9153528"/>
          </a:xfrm>
        </p:spPr>
        <p:txBody>
          <a:bodyPr/>
          <a:lstStyle>
            <a:lvl1pPr>
              <a:defRPr sz="2000">
                <a:latin typeface="IBM Plex Sans" pitchFamily="34"/>
              </a:defRPr>
            </a:lvl1pPr>
            <a:lvl2pPr marL="182880" indent="-182880">
              <a:defRPr sz="2000">
                <a:latin typeface="IBM Plex Sans" pitchFamily="34"/>
              </a:defRPr>
            </a:lvl2pPr>
            <a:lvl3pPr marL="365760" indent="-182880">
              <a:defRPr sz="2000">
                <a:latin typeface="IBM Plex Sans" pitchFamily="34"/>
              </a:defRPr>
            </a:lvl3pPr>
            <a:lvl4pPr marL="548640" indent="-182880">
              <a:defRPr sz="2000">
                <a:latin typeface="IBM Plex Sans" pitchFamily="34"/>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D3B3B9C2-0D78-6A7E-5C43-4833F3F50D98}"/>
              </a:ext>
            </a:extLst>
          </p:cNvPr>
          <p:cNvSpPr txBox="1">
            <a:spLocks noGrp="1"/>
          </p:cNvSpPr>
          <p:nvPr>
            <p:ph type="body" idx="4294967295"/>
          </p:nvPr>
        </p:nvSpPr>
        <p:spPr>
          <a:xfrm>
            <a:off x="18862672" y="3047996"/>
            <a:ext cx="4959348" cy="9153528"/>
          </a:xfrm>
        </p:spPr>
        <p:txBody>
          <a:bodyPr/>
          <a:lstStyle>
            <a:lvl1pPr>
              <a:defRPr sz="2000">
                <a:latin typeface="IBM Plex Sans" pitchFamily="34"/>
              </a:defRPr>
            </a:lvl1pPr>
            <a:lvl2pPr marL="182880" indent="-182880">
              <a:defRPr sz="2000">
                <a:latin typeface="IBM Plex Sans" pitchFamily="34"/>
              </a:defRPr>
            </a:lvl2pPr>
            <a:lvl3pPr marL="365760" indent="-182880">
              <a:defRPr sz="2000">
                <a:latin typeface="IBM Plex Sans" pitchFamily="34"/>
              </a:defRPr>
            </a:lvl3pPr>
            <a:lvl4pPr marL="548640" indent="-182880">
              <a:defRPr sz="2000">
                <a:latin typeface="IBM Plex Sans" pitchFamily="34"/>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98610745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ext, 4 columns, dividers, headlines">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B4ECD-9A3A-B18F-71DC-80DE7283F986}"/>
              </a:ext>
            </a:extLst>
          </p:cNvPr>
          <p:cNvSpPr txBox="1">
            <a:spLocks noGrp="1"/>
          </p:cNvSpPr>
          <p:nvPr>
            <p:ph type="title"/>
          </p:nvPr>
        </p:nvSpPr>
        <p:spPr>
          <a:xfrm>
            <a:off x="575998" y="576072"/>
            <a:ext cx="4949820" cy="2468751"/>
          </a:xfrm>
        </p:spPr>
        <p:txBody>
          <a:bodyPr/>
          <a:lstStyle>
            <a:lvl1pPr>
              <a:lnSpc>
                <a:spcPct val="110000"/>
              </a:lnSpc>
              <a:defRPr sz="2800"/>
            </a:lvl1pPr>
          </a:lstStyle>
          <a:p>
            <a:pPr lvl="0"/>
            <a:r>
              <a:rPr lang="en-US"/>
              <a:t>Click to edit Master title style</a:t>
            </a:r>
          </a:p>
        </p:txBody>
      </p:sp>
      <p:sp>
        <p:nvSpPr>
          <p:cNvPr id="3" name="Text Placeholder 5">
            <a:extLst>
              <a:ext uri="{FF2B5EF4-FFF2-40B4-BE49-F238E27FC236}">
                <a16:creationId xmlns:a16="http://schemas.microsoft.com/office/drawing/2014/main" id="{5C7F0950-8B53-AF08-1E8F-B392B8C1BEAB}"/>
              </a:ext>
            </a:extLst>
          </p:cNvPr>
          <p:cNvSpPr txBox="1">
            <a:spLocks noGrp="1"/>
          </p:cNvSpPr>
          <p:nvPr>
            <p:ph type="body" idx="4294967295"/>
          </p:nvPr>
        </p:nvSpPr>
        <p:spPr>
          <a:xfrm>
            <a:off x="6667503" y="576072"/>
            <a:ext cx="4956176" cy="1843037"/>
          </a:xfrm>
        </p:spPr>
        <p:txBody>
          <a:bodyPr/>
          <a:lstStyle>
            <a:lvl1pPr>
              <a:defRPr sz="2800"/>
            </a:lvl1pPr>
            <a:lvl2pPr marL="256032" indent="-256032">
              <a:defRPr sz="2800"/>
            </a:lvl2pPr>
            <a:lvl3pPr marL="512064" indent="-256032">
              <a:defRPr sz="2800"/>
            </a:lvl3pPr>
            <a:lvl4pPr marL="768096" indent="-256032">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6">
            <a:extLst>
              <a:ext uri="{FF2B5EF4-FFF2-40B4-BE49-F238E27FC236}">
                <a16:creationId xmlns:a16="http://schemas.microsoft.com/office/drawing/2014/main" id="{B02B8E5B-D1C7-720A-BCF5-39DAEB0D8A0F}"/>
              </a:ext>
            </a:extLst>
          </p:cNvPr>
          <p:cNvSpPr txBox="1">
            <a:spLocks noGrp="1"/>
          </p:cNvSpPr>
          <p:nvPr>
            <p:ph type="body" idx="4294967295"/>
          </p:nvPr>
        </p:nvSpPr>
        <p:spPr>
          <a:xfrm>
            <a:off x="6667503" y="3047996"/>
            <a:ext cx="4951411" cy="9156701"/>
          </a:xfrm>
        </p:spPr>
        <p:txBody>
          <a:bodyPr/>
          <a:lstStyle>
            <a:lvl1pPr>
              <a:defRPr sz="2000">
                <a:latin typeface="IBM Plex Sans" pitchFamily="34"/>
              </a:defRPr>
            </a:lvl1pPr>
            <a:lvl2pPr marL="182880" indent="-182880">
              <a:defRPr sz="2000">
                <a:latin typeface="IBM Plex Sans" pitchFamily="34"/>
              </a:defRPr>
            </a:lvl2pPr>
            <a:lvl3pPr marL="365760" indent="-182880">
              <a:defRPr sz="2000">
                <a:latin typeface="IBM Plex Sans" pitchFamily="34"/>
              </a:defRPr>
            </a:lvl3pPr>
            <a:lvl4pPr marL="548640" indent="-182880">
              <a:defRPr sz="2000">
                <a:latin typeface="IBM Plex Sans" pitchFamily="34"/>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9">
            <a:extLst>
              <a:ext uri="{FF2B5EF4-FFF2-40B4-BE49-F238E27FC236}">
                <a16:creationId xmlns:a16="http://schemas.microsoft.com/office/drawing/2014/main" id="{E0069CED-4752-27D3-E139-8B3AD0865560}"/>
              </a:ext>
            </a:extLst>
          </p:cNvPr>
          <p:cNvSpPr txBox="1">
            <a:spLocks noGrp="1"/>
          </p:cNvSpPr>
          <p:nvPr>
            <p:ph type="body" idx="4294967295"/>
          </p:nvPr>
        </p:nvSpPr>
        <p:spPr>
          <a:xfrm>
            <a:off x="12780001" y="576072"/>
            <a:ext cx="4953003" cy="1843037"/>
          </a:xfrm>
        </p:spPr>
        <p:txBody>
          <a:bodyPr/>
          <a:lstStyle>
            <a:lvl1pPr>
              <a:defRPr sz="2800"/>
            </a:lvl1pPr>
            <a:lvl2pPr marL="256032" indent="-256032">
              <a:defRPr sz="2800"/>
            </a:lvl2pPr>
            <a:lvl3pPr marL="512064" indent="-256032">
              <a:defRPr sz="2800"/>
            </a:lvl3pPr>
            <a:lvl4pPr marL="768096" indent="-256032">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8">
            <a:extLst>
              <a:ext uri="{FF2B5EF4-FFF2-40B4-BE49-F238E27FC236}">
                <a16:creationId xmlns:a16="http://schemas.microsoft.com/office/drawing/2014/main" id="{33B87FF3-CE75-88DF-475F-A2D765AE61BB}"/>
              </a:ext>
            </a:extLst>
          </p:cNvPr>
          <p:cNvSpPr txBox="1">
            <a:spLocks noGrp="1"/>
          </p:cNvSpPr>
          <p:nvPr>
            <p:ph type="body" idx="4294967295"/>
          </p:nvPr>
        </p:nvSpPr>
        <p:spPr>
          <a:xfrm>
            <a:off x="12780001" y="3047996"/>
            <a:ext cx="4953003" cy="9156701"/>
          </a:xfrm>
        </p:spPr>
        <p:txBody>
          <a:bodyPr/>
          <a:lstStyle>
            <a:lvl1pPr>
              <a:defRPr sz="2000">
                <a:latin typeface="IBM Plex Sans" pitchFamily="34"/>
              </a:defRPr>
            </a:lvl1pPr>
            <a:lvl2pPr marL="182880" indent="-182880">
              <a:defRPr sz="2000">
                <a:latin typeface="IBM Plex Sans" pitchFamily="34"/>
              </a:defRPr>
            </a:lvl2pPr>
            <a:lvl3pPr marL="365760" indent="-182880">
              <a:defRPr sz="2000">
                <a:latin typeface="IBM Plex Sans" pitchFamily="34"/>
              </a:defRPr>
            </a:lvl3pPr>
            <a:lvl4pPr marL="548640" indent="-182880">
              <a:defRPr sz="2000">
                <a:latin typeface="IBM Plex Sans" pitchFamily="34"/>
              </a:defRPr>
            </a:lvl4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7" name="Straight Connector 13" descr="Vertical column divider">
            <a:extLst>
              <a:ext uri="{FF2B5EF4-FFF2-40B4-BE49-F238E27FC236}">
                <a16:creationId xmlns:a16="http://schemas.microsoft.com/office/drawing/2014/main" id="{2C927BCE-1B4B-6403-6476-673D044B8967}"/>
              </a:ext>
            </a:extLst>
          </p:cNvPr>
          <p:cNvCxnSpPr/>
          <p:nvPr/>
        </p:nvCxnSpPr>
        <p:spPr>
          <a:xfrm>
            <a:off x="6096003" y="570100"/>
            <a:ext cx="0" cy="11622079"/>
          </a:xfrm>
          <a:prstGeom prst="straightConnector1">
            <a:avLst/>
          </a:prstGeom>
          <a:noFill/>
          <a:ln w="12701" cap="flat">
            <a:solidFill>
              <a:srgbClr val="000000"/>
            </a:solidFill>
            <a:prstDash val="solid"/>
          </a:ln>
        </p:spPr>
      </p:cxnSp>
      <p:cxnSp>
        <p:nvCxnSpPr>
          <p:cNvPr id="8" name="Straight Connector 17" descr="Vertical column divider">
            <a:extLst>
              <a:ext uri="{FF2B5EF4-FFF2-40B4-BE49-F238E27FC236}">
                <a16:creationId xmlns:a16="http://schemas.microsoft.com/office/drawing/2014/main" id="{7462059A-18F2-92B4-C225-3573A965F213}"/>
              </a:ext>
            </a:extLst>
          </p:cNvPr>
          <p:cNvCxnSpPr/>
          <p:nvPr/>
        </p:nvCxnSpPr>
        <p:spPr>
          <a:xfrm>
            <a:off x="12188952" y="570100"/>
            <a:ext cx="0" cy="11625079"/>
          </a:xfrm>
          <a:prstGeom prst="straightConnector1">
            <a:avLst/>
          </a:prstGeom>
          <a:noFill/>
          <a:ln w="12701" cap="flat">
            <a:solidFill>
              <a:srgbClr val="000000"/>
            </a:solidFill>
            <a:prstDash val="solid"/>
          </a:ln>
        </p:spPr>
      </p:cxnSp>
      <p:cxnSp>
        <p:nvCxnSpPr>
          <p:cNvPr id="9" name="Straight Connector 18" descr="Vertical column divider">
            <a:extLst>
              <a:ext uri="{FF2B5EF4-FFF2-40B4-BE49-F238E27FC236}">
                <a16:creationId xmlns:a16="http://schemas.microsoft.com/office/drawing/2014/main" id="{137E44D7-92A7-EDC6-C564-21CA53833CC3}"/>
              </a:ext>
            </a:extLst>
          </p:cNvPr>
          <p:cNvCxnSpPr/>
          <p:nvPr/>
        </p:nvCxnSpPr>
        <p:spPr>
          <a:xfrm>
            <a:off x="18288000" y="570100"/>
            <a:ext cx="0" cy="11622079"/>
          </a:xfrm>
          <a:prstGeom prst="straightConnector1">
            <a:avLst/>
          </a:prstGeom>
          <a:noFill/>
          <a:ln w="12701" cap="flat">
            <a:solidFill>
              <a:srgbClr val="000000"/>
            </a:solidFill>
            <a:prstDash val="solid"/>
          </a:ln>
        </p:spPr>
      </p:cxnSp>
      <p:sp>
        <p:nvSpPr>
          <p:cNvPr id="10" name="Text Placeholder 12">
            <a:extLst>
              <a:ext uri="{FF2B5EF4-FFF2-40B4-BE49-F238E27FC236}">
                <a16:creationId xmlns:a16="http://schemas.microsoft.com/office/drawing/2014/main" id="{9FA29707-90A2-BCC2-79E8-786DA4A54F87}"/>
              </a:ext>
            </a:extLst>
          </p:cNvPr>
          <p:cNvSpPr txBox="1">
            <a:spLocks noGrp="1"/>
          </p:cNvSpPr>
          <p:nvPr>
            <p:ph type="body" idx="4294967295"/>
          </p:nvPr>
        </p:nvSpPr>
        <p:spPr>
          <a:xfrm>
            <a:off x="18859500" y="576072"/>
            <a:ext cx="4959348" cy="1843037"/>
          </a:xfrm>
        </p:spPr>
        <p:txBody>
          <a:bodyPr/>
          <a:lstStyle>
            <a:lvl1pPr>
              <a:defRPr sz="2800"/>
            </a:lvl1pPr>
            <a:lvl2pPr marL="256032" indent="-256032">
              <a:defRPr sz="2800"/>
            </a:lvl2pPr>
            <a:lvl3pPr marL="512064" indent="-256032">
              <a:defRPr sz="2800"/>
            </a:lvl3pPr>
            <a:lvl4pPr marL="768096" indent="-256032">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86A97727-CEDD-9ED5-DE0B-A0AF14E960E1}"/>
              </a:ext>
            </a:extLst>
          </p:cNvPr>
          <p:cNvSpPr txBox="1">
            <a:spLocks noGrp="1"/>
          </p:cNvSpPr>
          <p:nvPr>
            <p:ph type="body" idx="4294967295"/>
          </p:nvPr>
        </p:nvSpPr>
        <p:spPr>
          <a:xfrm>
            <a:off x="18859500" y="3047996"/>
            <a:ext cx="4959348" cy="9156701"/>
          </a:xfrm>
        </p:spPr>
        <p:txBody>
          <a:bodyPr/>
          <a:lstStyle>
            <a:lvl1pPr>
              <a:defRPr sz="2000">
                <a:latin typeface="IBM Plex Sans" pitchFamily="34"/>
              </a:defRPr>
            </a:lvl1pPr>
            <a:lvl2pPr marL="182880" indent="-182880">
              <a:defRPr sz="2000">
                <a:latin typeface="IBM Plex Sans" pitchFamily="34"/>
              </a:defRPr>
            </a:lvl2pPr>
            <a:lvl3pPr marL="365760" indent="-182880">
              <a:defRPr sz="2000">
                <a:latin typeface="IBM Plex Sans" pitchFamily="34"/>
              </a:defRPr>
            </a:lvl3pPr>
            <a:lvl4pPr marL="548640" indent="-182880">
              <a:defRPr sz="2000">
                <a:latin typeface="IBM Plex Sans" pitchFamily="34"/>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Footer Placeholder 3">
            <a:extLst>
              <a:ext uri="{FF2B5EF4-FFF2-40B4-BE49-F238E27FC236}">
                <a16:creationId xmlns:a16="http://schemas.microsoft.com/office/drawing/2014/main" id="{B09788BC-CD95-F108-5900-E383BDE2D512}"/>
              </a:ext>
            </a:extLst>
          </p:cNvPr>
          <p:cNvSpPr txBox="1">
            <a:spLocks noGrp="1"/>
          </p:cNvSpPr>
          <p:nvPr>
            <p:ph type="ftr" sz="quarter" idx="9"/>
          </p:nvPr>
        </p:nvSpPr>
        <p:spPr>
          <a:xfrm>
            <a:off x="575998" y="12816001"/>
            <a:ext cx="4956176" cy="381003"/>
          </a:xfrm>
        </p:spPr>
        <p:txBody>
          <a:bodyPr/>
          <a:lstStyle>
            <a:lvl1pPr>
              <a:defRPr/>
            </a:lvl1pPr>
          </a:lstStyle>
          <a:p>
            <a:pPr lvl="0"/>
            <a:endParaRPr lang="en-US"/>
          </a:p>
        </p:txBody>
      </p:sp>
      <p:sp>
        <p:nvSpPr>
          <p:cNvPr id="13" name="Slide Number">
            <a:extLst>
              <a:ext uri="{FF2B5EF4-FFF2-40B4-BE49-F238E27FC236}">
                <a16:creationId xmlns:a16="http://schemas.microsoft.com/office/drawing/2014/main" id="{A38DEADB-1B69-8103-2084-DB0F11C92FBB}"/>
              </a:ext>
            </a:extLst>
          </p:cNvPr>
          <p:cNvSpPr txBox="1">
            <a:spLocks noGrp="1"/>
          </p:cNvSpPr>
          <p:nvPr>
            <p:ph type="sldNum" sz="quarter" idx="8"/>
          </p:nvPr>
        </p:nvSpPr>
        <p:spPr>
          <a:xfrm>
            <a:off x="23541593" y="12951534"/>
            <a:ext cx="270909" cy="246220"/>
          </a:xfrm>
        </p:spPr>
        <p:txBody>
          <a:bodyPr anchor="ctr"/>
          <a:lstStyle>
            <a:lvl1pPr>
              <a:defRPr/>
            </a:lvl1pPr>
          </a:lstStyle>
          <a:p>
            <a:pPr lvl="0"/>
            <a:fld id="{F72DDED5-4AB2-F249-A3EC-7807A0BBD17C}" type="slidenum">
              <a:t>‹#›</a:t>
            </a:fld>
            <a:endParaRPr lang="en-US"/>
          </a:p>
        </p:txBody>
      </p:sp>
    </p:spTree>
    <p:extLst>
      <p:ext uri="{BB962C8B-B14F-4D97-AF65-F5344CB8AC3E}">
        <p14:creationId xmlns:p14="http://schemas.microsoft.com/office/powerpoint/2010/main" val="37096695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ext, 4 columns, dividers, pictograms">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F3B2E-4720-BA69-1A36-AC4A368F17C8}"/>
              </a:ext>
            </a:extLst>
          </p:cNvPr>
          <p:cNvSpPr txBox="1">
            <a:spLocks noGrp="1"/>
          </p:cNvSpPr>
          <p:nvPr>
            <p:ph type="title"/>
          </p:nvPr>
        </p:nvSpPr>
        <p:spPr>
          <a:xfrm>
            <a:off x="576072" y="576072"/>
            <a:ext cx="4949820" cy="2097084"/>
          </a:xfrm>
        </p:spPr>
        <p:txBody>
          <a:bodyPr/>
          <a:lstStyle>
            <a:lvl1pPr>
              <a:lnSpc>
                <a:spcPct val="110000"/>
              </a:lnSpc>
              <a:defRPr sz="2400"/>
            </a:lvl1pPr>
          </a:lstStyle>
          <a:p>
            <a:pPr lvl="0"/>
            <a:r>
              <a:rPr lang="en-US"/>
              <a:t>Click to edit Master title style</a:t>
            </a:r>
          </a:p>
        </p:txBody>
      </p:sp>
      <p:sp>
        <p:nvSpPr>
          <p:cNvPr id="3" name="Text Placeholder 4">
            <a:extLst>
              <a:ext uri="{FF2B5EF4-FFF2-40B4-BE49-F238E27FC236}">
                <a16:creationId xmlns:a16="http://schemas.microsoft.com/office/drawing/2014/main" id="{F8F33713-D0CA-4D60-DE66-24C85A5E4C1E}"/>
              </a:ext>
            </a:extLst>
          </p:cNvPr>
          <p:cNvSpPr txBox="1">
            <a:spLocks noGrp="1"/>
          </p:cNvSpPr>
          <p:nvPr>
            <p:ph type="body" idx="4294967295"/>
          </p:nvPr>
        </p:nvSpPr>
        <p:spPr>
          <a:xfrm>
            <a:off x="575998" y="3047996"/>
            <a:ext cx="4942075" cy="4578345"/>
          </a:xfrm>
        </p:spPr>
        <p:txBody>
          <a:bodyPr/>
          <a:lstStyle>
            <a:lvl1pPr>
              <a:lnSpc>
                <a:spcPct val="100000"/>
              </a:lnSpc>
              <a:defRPr/>
            </a:lvl1pPr>
          </a:lstStyle>
          <a:p>
            <a:pPr lvl="0"/>
            <a:r>
              <a:rPr lang="en-US"/>
              <a:t>Click to edit Master text styles</a:t>
            </a:r>
          </a:p>
        </p:txBody>
      </p:sp>
      <p:sp>
        <p:nvSpPr>
          <p:cNvPr id="4" name="Picture Placeholder 13" descr="Place pictogram here">
            <a:extLst>
              <a:ext uri="{FF2B5EF4-FFF2-40B4-BE49-F238E27FC236}">
                <a16:creationId xmlns:a16="http://schemas.microsoft.com/office/drawing/2014/main" id="{68FE6E17-23F6-868C-7067-FD518068361C}"/>
              </a:ext>
            </a:extLst>
          </p:cNvPr>
          <p:cNvSpPr txBox="1">
            <a:spLocks noGrp="1"/>
          </p:cNvSpPr>
          <p:nvPr>
            <p:ph type="pic" idx="4294967295"/>
          </p:nvPr>
        </p:nvSpPr>
        <p:spPr>
          <a:xfrm>
            <a:off x="6667503" y="576072"/>
            <a:ext cx="1216152" cy="1216152"/>
          </a:xfrm>
        </p:spPr>
        <p:txBody>
          <a:bodyPr anchor="ctr" anchorCtr="1"/>
          <a:lstStyle>
            <a:lvl1pPr algn="ctr">
              <a:defRPr sz="1600"/>
            </a:lvl1pPr>
          </a:lstStyle>
          <a:p>
            <a:pPr lvl="0"/>
            <a:r>
              <a:rPr lang="en-US"/>
              <a:t>Pictogram</a:t>
            </a:r>
          </a:p>
        </p:txBody>
      </p:sp>
      <p:sp>
        <p:nvSpPr>
          <p:cNvPr id="5" name="Text Placeholder 9">
            <a:extLst>
              <a:ext uri="{FF2B5EF4-FFF2-40B4-BE49-F238E27FC236}">
                <a16:creationId xmlns:a16="http://schemas.microsoft.com/office/drawing/2014/main" id="{B492DC28-1569-9A07-EF42-DE8EA7B3D106}"/>
              </a:ext>
            </a:extLst>
          </p:cNvPr>
          <p:cNvSpPr txBox="1">
            <a:spLocks noGrp="1"/>
          </p:cNvSpPr>
          <p:nvPr>
            <p:ph type="body" idx="4294967295"/>
          </p:nvPr>
        </p:nvSpPr>
        <p:spPr>
          <a:xfrm>
            <a:off x="6670676" y="3047996"/>
            <a:ext cx="4951411" cy="9153528"/>
          </a:xfrm>
        </p:spPr>
        <p:txBody>
          <a:bodyPr/>
          <a:lstStyle>
            <a:lvl1pPr>
              <a:defRPr sz="2400"/>
            </a:lvl1pPr>
            <a:lvl2pPr marL="219456" indent="-219456">
              <a:defRPr sz="2400"/>
            </a:lvl2pPr>
            <a:lvl3pPr marL="438912" indent="-219456">
              <a:defRPr sz="2400"/>
            </a:lvl3pPr>
            <a:lvl4pPr marL="658368" indent="-219456">
              <a:defRPr sz="24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Picture Placeholder 13" descr="Place pictogram here">
            <a:extLst>
              <a:ext uri="{FF2B5EF4-FFF2-40B4-BE49-F238E27FC236}">
                <a16:creationId xmlns:a16="http://schemas.microsoft.com/office/drawing/2014/main" id="{C2124856-1A62-7964-7047-D7F5753421CB}"/>
              </a:ext>
            </a:extLst>
          </p:cNvPr>
          <p:cNvSpPr txBox="1">
            <a:spLocks noGrp="1"/>
          </p:cNvSpPr>
          <p:nvPr>
            <p:ph type="pic" idx="4294967295"/>
          </p:nvPr>
        </p:nvSpPr>
        <p:spPr>
          <a:xfrm>
            <a:off x="12780001" y="576072"/>
            <a:ext cx="1216152" cy="1216152"/>
          </a:xfrm>
        </p:spPr>
        <p:txBody>
          <a:bodyPr anchor="ctr" anchorCtr="1"/>
          <a:lstStyle>
            <a:lvl1pPr algn="ctr">
              <a:defRPr sz="1600"/>
            </a:lvl1pPr>
          </a:lstStyle>
          <a:p>
            <a:pPr lvl="0"/>
            <a:r>
              <a:rPr lang="en-US"/>
              <a:t>Pictogram</a:t>
            </a:r>
          </a:p>
        </p:txBody>
      </p:sp>
      <p:sp>
        <p:nvSpPr>
          <p:cNvPr id="7" name="Text Placeholder 9">
            <a:extLst>
              <a:ext uri="{FF2B5EF4-FFF2-40B4-BE49-F238E27FC236}">
                <a16:creationId xmlns:a16="http://schemas.microsoft.com/office/drawing/2014/main" id="{6F421949-280F-739B-3ADB-D7E7BAF728DD}"/>
              </a:ext>
            </a:extLst>
          </p:cNvPr>
          <p:cNvSpPr txBox="1">
            <a:spLocks noGrp="1"/>
          </p:cNvSpPr>
          <p:nvPr>
            <p:ph type="body" idx="4294967295"/>
          </p:nvPr>
        </p:nvSpPr>
        <p:spPr>
          <a:xfrm>
            <a:off x="12780001" y="3047996"/>
            <a:ext cx="4942121" cy="9153528"/>
          </a:xfrm>
        </p:spPr>
        <p:txBody>
          <a:bodyPr/>
          <a:lstStyle>
            <a:lvl1pPr>
              <a:defRPr sz="2400"/>
            </a:lvl1pPr>
            <a:lvl2pPr marL="219456" indent="-219456">
              <a:defRPr sz="2400"/>
            </a:lvl2pPr>
            <a:lvl3pPr marL="438912" indent="-219456">
              <a:defRPr sz="2400"/>
            </a:lvl3pPr>
            <a:lvl4pPr marL="658368" indent="-219456">
              <a:defRPr sz="24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13" descr="Place pictogram here">
            <a:extLst>
              <a:ext uri="{FF2B5EF4-FFF2-40B4-BE49-F238E27FC236}">
                <a16:creationId xmlns:a16="http://schemas.microsoft.com/office/drawing/2014/main" id="{B9328F5D-565F-1B6D-6D7B-DFB229763ECD}"/>
              </a:ext>
            </a:extLst>
          </p:cNvPr>
          <p:cNvSpPr txBox="1">
            <a:spLocks noGrp="1"/>
          </p:cNvSpPr>
          <p:nvPr>
            <p:ph type="pic" idx="4294967295"/>
          </p:nvPr>
        </p:nvSpPr>
        <p:spPr>
          <a:xfrm>
            <a:off x="18859500" y="576072"/>
            <a:ext cx="1216152" cy="1216152"/>
          </a:xfrm>
        </p:spPr>
        <p:txBody>
          <a:bodyPr anchor="ctr" anchorCtr="1"/>
          <a:lstStyle>
            <a:lvl1pPr algn="ctr">
              <a:defRPr sz="1600"/>
            </a:lvl1pPr>
          </a:lstStyle>
          <a:p>
            <a:pPr lvl="0"/>
            <a:r>
              <a:rPr lang="en-US"/>
              <a:t>Pictogram</a:t>
            </a:r>
          </a:p>
        </p:txBody>
      </p:sp>
      <p:sp>
        <p:nvSpPr>
          <p:cNvPr id="9" name="Text Placeholder 9">
            <a:extLst>
              <a:ext uri="{FF2B5EF4-FFF2-40B4-BE49-F238E27FC236}">
                <a16:creationId xmlns:a16="http://schemas.microsoft.com/office/drawing/2014/main" id="{2593AA3A-FF9F-D5CF-4358-0C263966F6C2}"/>
              </a:ext>
            </a:extLst>
          </p:cNvPr>
          <p:cNvSpPr txBox="1">
            <a:spLocks noGrp="1"/>
          </p:cNvSpPr>
          <p:nvPr>
            <p:ph type="body" idx="4294967295"/>
          </p:nvPr>
        </p:nvSpPr>
        <p:spPr>
          <a:xfrm>
            <a:off x="18862672" y="3047996"/>
            <a:ext cx="4941883" cy="9153528"/>
          </a:xfrm>
        </p:spPr>
        <p:txBody>
          <a:bodyPr/>
          <a:lstStyle>
            <a:lvl1pPr>
              <a:defRPr sz="2400"/>
            </a:lvl1pPr>
            <a:lvl2pPr marL="219456" indent="-219456">
              <a:defRPr sz="2400"/>
            </a:lvl2pPr>
            <a:lvl3pPr marL="438912" indent="-219456">
              <a:defRPr sz="2400"/>
            </a:lvl3pPr>
            <a:lvl4pPr marL="658368" indent="-219456">
              <a:defRPr sz="24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Footer Placeholder 3">
            <a:extLst>
              <a:ext uri="{FF2B5EF4-FFF2-40B4-BE49-F238E27FC236}">
                <a16:creationId xmlns:a16="http://schemas.microsoft.com/office/drawing/2014/main" id="{FEA4D69D-62D9-6B39-B93B-50D52DD4EFA7}"/>
              </a:ext>
            </a:extLst>
          </p:cNvPr>
          <p:cNvSpPr txBox="1">
            <a:spLocks noGrp="1"/>
          </p:cNvSpPr>
          <p:nvPr>
            <p:ph type="ftr" sz="quarter" idx="9"/>
          </p:nvPr>
        </p:nvSpPr>
        <p:spPr>
          <a:xfrm>
            <a:off x="575998" y="12816001"/>
            <a:ext cx="4956176" cy="381003"/>
          </a:xfrm>
        </p:spPr>
        <p:txBody>
          <a:bodyPr/>
          <a:lstStyle>
            <a:lvl1pPr>
              <a:defRPr/>
            </a:lvl1pPr>
          </a:lstStyle>
          <a:p>
            <a:pPr lvl="0"/>
            <a:endParaRPr lang="en-US"/>
          </a:p>
        </p:txBody>
      </p:sp>
      <p:sp>
        <p:nvSpPr>
          <p:cNvPr id="11" name="Slide Number">
            <a:extLst>
              <a:ext uri="{FF2B5EF4-FFF2-40B4-BE49-F238E27FC236}">
                <a16:creationId xmlns:a16="http://schemas.microsoft.com/office/drawing/2014/main" id="{033957D2-83E3-BF69-66F8-E9FA5E7DB6C1}"/>
              </a:ext>
            </a:extLst>
          </p:cNvPr>
          <p:cNvSpPr txBox="1">
            <a:spLocks noGrp="1"/>
          </p:cNvSpPr>
          <p:nvPr>
            <p:ph type="sldNum" sz="quarter" idx="8"/>
          </p:nvPr>
        </p:nvSpPr>
        <p:spPr>
          <a:xfrm>
            <a:off x="23541593" y="12951534"/>
            <a:ext cx="270909" cy="246220"/>
          </a:xfrm>
        </p:spPr>
        <p:txBody>
          <a:bodyPr anchor="ctr"/>
          <a:lstStyle>
            <a:lvl1pPr>
              <a:defRPr/>
            </a:lvl1pPr>
          </a:lstStyle>
          <a:p>
            <a:pPr lvl="0"/>
            <a:fld id="{DE1FFA73-6721-314E-B91F-ED6613A7F2FF}" type="slidenum">
              <a:t>‹#›</a:t>
            </a:fld>
            <a:endParaRPr lang="en-US"/>
          </a:p>
        </p:txBody>
      </p:sp>
      <p:cxnSp>
        <p:nvCxnSpPr>
          <p:cNvPr id="12" name="Straight Connector 3" descr="Vertical column divider">
            <a:extLst>
              <a:ext uri="{FF2B5EF4-FFF2-40B4-BE49-F238E27FC236}">
                <a16:creationId xmlns:a16="http://schemas.microsoft.com/office/drawing/2014/main" id="{02B68CEB-11B1-C071-D098-13FFA8D576A8}"/>
              </a:ext>
            </a:extLst>
          </p:cNvPr>
          <p:cNvCxnSpPr/>
          <p:nvPr/>
        </p:nvCxnSpPr>
        <p:spPr>
          <a:xfrm>
            <a:off x="6096003" y="570100"/>
            <a:ext cx="0" cy="11631425"/>
          </a:xfrm>
          <a:prstGeom prst="straightConnector1">
            <a:avLst/>
          </a:prstGeom>
          <a:noFill/>
          <a:ln w="12701" cap="flat">
            <a:solidFill>
              <a:srgbClr val="000000"/>
            </a:solidFill>
            <a:prstDash val="solid"/>
          </a:ln>
        </p:spPr>
      </p:cxnSp>
      <p:cxnSp>
        <p:nvCxnSpPr>
          <p:cNvPr id="13" name="Straight Connector 5" descr="Vertical column divider">
            <a:extLst>
              <a:ext uri="{FF2B5EF4-FFF2-40B4-BE49-F238E27FC236}">
                <a16:creationId xmlns:a16="http://schemas.microsoft.com/office/drawing/2014/main" id="{1D320A83-D440-7D91-8A7F-F5E62134A956}"/>
              </a:ext>
            </a:extLst>
          </p:cNvPr>
          <p:cNvCxnSpPr/>
          <p:nvPr/>
        </p:nvCxnSpPr>
        <p:spPr>
          <a:xfrm>
            <a:off x="12192124" y="570100"/>
            <a:ext cx="0" cy="11625079"/>
          </a:xfrm>
          <a:prstGeom prst="straightConnector1">
            <a:avLst/>
          </a:prstGeom>
          <a:noFill/>
          <a:ln w="12701" cap="flat">
            <a:solidFill>
              <a:srgbClr val="000000"/>
            </a:solidFill>
            <a:prstDash val="solid"/>
          </a:ln>
        </p:spPr>
      </p:cxnSp>
      <p:cxnSp>
        <p:nvCxnSpPr>
          <p:cNvPr id="14" name="Straight Connector 7" descr="Vertical column divider">
            <a:extLst>
              <a:ext uri="{FF2B5EF4-FFF2-40B4-BE49-F238E27FC236}">
                <a16:creationId xmlns:a16="http://schemas.microsoft.com/office/drawing/2014/main" id="{A6A85D07-455D-54EF-7294-048748793385}"/>
              </a:ext>
            </a:extLst>
          </p:cNvPr>
          <p:cNvCxnSpPr/>
          <p:nvPr/>
        </p:nvCxnSpPr>
        <p:spPr>
          <a:xfrm>
            <a:off x="18288000" y="570100"/>
            <a:ext cx="0" cy="11622079"/>
          </a:xfrm>
          <a:prstGeom prst="straightConnector1">
            <a:avLst/>
          </a:prstGeom>
          <a:noFill/>
          <a:ln w="12701" cap="flat">
            <a:solidFill>
              <a:srgbClr val="000000"/>
            </a:solidFill>
            <a:prstDash val="solid"/>
          </a:ln>
        </p:spPr>
      </p:cxnSp>
    </p:spTree>
    <p:extLst>
      <p:ext uri="{BB962C8B-B14F-4D97-AF65-F5344CB8AC3E}">
        <p14:creationId xmlns:p14="http://schemas.microsoft.com/office/powerpoint/2010/main" val="177145141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ext, 1 wide column, divider">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D6960-589C-BB01-0AF7-08DE9D0295BF}"/>
              </a:ext>
            </a:extLst>
          </p:cNvPr>
          <p:cNvSpPr txBox="1">
            <a:spLocks noGrp="1"/>
          </p:cNvSpPr>
          <p:nvPr>
            <p:ph type="title"/>
          </p:nvPr>
        </p:nvSpPr>
        <p:spPr>
          <a:xfrm>
            <a:off x="575998" y="384048"/>
            <a:ext cx="4942075" cy="3117975"/>
          </a:xfrm>
        </p:spPr>
        <p:txBody>
          <a:bodyPr/>
          <a:lstStyle>
            <a:lvl1pPr>
              <a:lnSpc>
                <a:spcPct val="100000"/>
              </a:lnSpc>
              <a:defRPr sz="6800"/>
            </a:lvl1pPr>
          </a:lstStyle>
          <a:p>
            <a:pPr lvl="0"/>
            <a:r>
              <a:rPr lang="en-US"/>
              <a:t>Click to edit Master title style</a:t>
            </a:r>
          </a:p>
        </p:txBody>
      </p:sp>
      <p:sp>
        <p:nvSpPr>
          <p:cNvPr id="3" name="Text Placeholder 5">
            <a:extLst>
              <a:ext uri="{FF2B5EF4-FFF2-40B4-BE49-F238E27FC236}">
                <a16:creationId xmlns:a16="http://schemas.microsoft.com/office/drawing/2014/main" id="{FEA80D3B-D823-62E6-6DE4-B15100FED854}"/>
              </a:ext>
            </a:extLst>
          </p:cNvPr>
          <p:cNvSpPr txBox="1">
            <a:spLocks noGrp="1"/>
          </p:cNvSpPr>
          <p:nvPr>
            <p:ph type="body" idx="4294967295"/>
          </p:nvPr>
        </p:nvSpPr>
        <p:spPr>
          <a:xfrm>
            <a:off x="6669148" y="384048"/>
            <a:ext cx="4951411" cy="2201271"/>
          </a:xfrm>
        </p:spPr>
        <p:txBody>
          <a:bodyPr/>
          <a:lstStyle>
            <a:lvl1pPr>
              <a:lnSpc>
                <a:spcPct val="100000"/>
              </a:lnSpc>
              <a:defRPr sz="6800"/>
            </a:lvl1pPr>
          </a:lstStyle>
          <a:p>
            <a:pPr lvl="0"/>
            <a:r>
              <a:rPr lang="en-US"/>
              <a:t>Click to edit Master text styles</a:t>
            </a:r>
          </a:p>
        </p:txBody>
      </p:sp>
      <p:sp>
        <p:nvSpPr>
          <p:cNvPr id="4" name="Text Placeholder 6">
            <a:extLst>
              <a:ext uri="{FF2B5EF4-FFF2-40B4-BE49-F238E27FC236}">
                <a16:creationId xmlns:a16="http://schemas.microsoft.com/office/drawing/2014/main" id="{336BE0EA-34E1-7146-8EAB-DA5A79A73FAB}"/>
              </a:ext>
            </a:extLst>
          </p:cNvPr>
          <p:cNvSpPr txBox="1">
            <a:spLocks noGrp="1"/>
          </p:cNvSpPr>
          <p:nvPr>
            <p:ph type="body" idx="4294967295"/>
          </p:nvPr>
        </p:nvSpPr>
        <p:spPr>
          <a:xfrm>
            <a:off x="6669148" y="3047996"/>
            <a:ext cx="4951411" cy="9153528"/>
          </a:xfrm>
        </p:spPr>
        <p:txBody>
          <a:bodyPr/>
          <a:lstStyle>
            <a:lvl1pPr>
              <a:defRPr sz="2800">
                <a:latin typeface="IBM Plex Sans Light" pitchFamily="34"/>
              </a:defRPr>
            </a:lvl1pPr>
            <a:lvl2pPr marL="256032" indent="-256032">
              <a:defRPr sz="2800">
                <a:latin typeface="IBM Plex Sans Light" pitchFamily="34"/>
              </a:defRPr>
            </a:lvl2pPr>
            <a:lvl3pPr marL="512064" indent="-256032">
              <a:defRPr sz="2800">
                <a:latin typeface="IBM Plex Sans Light" pitchFamily="34"/>
              </a:defRPr>
            </a:lvl3pPr>
            <a:lvl4pPr marL="768096" indent="-256032">
              <a:defRPr sz="2800">
                <a:latin typeface="IBM Plex Sans Light" pitchFamily="34"/>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8">
            <a:extLst>
              <a:ext uri="{FF2B5EF4-FFF2-40B4-BE49-F238E27FC236}">
                <a16:creationId xmlns:a16="http://schemas.microsoft.com/office/drawing/2014/main" id="{4AD025A5-F90F-AFD0-01C7-B5CE82F1BFA9}"/>
              </a:ext>
            </a:extLst>
          </p:cNvPr>
          <p:cNvSpPr txBox="1">
            <a:spLocks noGrp="1"/>
          </p:cNvSpPr>
          <p:nvPr>
            <p:ph type="body" idx="4294967295"/>
          </p:nvPr>
        </p:nvSpPr>
        <p:spPr>
          <a:xfrm>
            <a:off x="12765152" y="3047996"/>
            <a:ext cx="10096503" cy="9153528"/>
          </a:xfrm>
        </p:spPr>
        <p:txBody>
          <a:bodyPr/>
          <a:lstStyle>
            <a:lvl1pPr>
              <a:defRPr sz="2800">
                <a:latin typeface="IBM Plex Sans Light" pitchFamily="34"/>
              </a:defRPr>
            </a:lvl1pPr>
            <a:lvl2pPr marL="256032" indent="-256032">
              <a:defRPr sz="2800">
                <a:latin typeface="IBM Plex Sans Light" pitchFamily="34"/>
              </a:defRPr>
            </a:lvl2pPr>
            <a:lvl3pPr marL="512064" indent="-256032">
              <a:defRPr sz="2800">
                <a:latin typeface="IBM Plex Sans Light" pitchFamily="34"/>
              </a:defRPr>
            </a:lvl3pPr>
            <a:lvl4pPr marL="768096" indent="-256032">
              <a:defRPr sz="2800">
                <a:latin typeface="IBM Plex Sans Light" pitchFamily="34"/>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3">
            <a:extLst>
              <a:ext uri="{FF2B5EF4-FFF2-40B4-BE49-F238E27FC236}">
                <a16:creationId xmlns:a16="http://schemas.microsoft.com/office/drawing/2014/main" id="{23A494C3-E292-3A9F-5597-74583CFFE335}"/>
              </a:ext>
            </a:extLst>
          </p:cNvPr>
          <p:cNvSpPr txBox="1">
            <a:spLocks noGrp="1"/>
          </p:cNvSpPr>
          <p:nvPr>
            <p:ph type="ftr" sz="quarter" idx="9"/>
          </p:nvPr>
        </p:nvSpPr>
        <p:spPr>
          <a:xfrm>
            <a:off x="575998" y="12816001"/>
            <a:ext cx="4956176" cy="381003"/>
          </a:xfrm>
        </p:spPr>
        <p:txBody>
          <a:bodyPr/>
          <a:lstStyle>
            <a:lvl1pPr>
              <a:defRPr/>
            </a:lvl1pPr>
          </a:lstStyle>
          <a:p>
            <a:pPr lvl="0"/>
            <a:endParaRPr lang="en-US"/>
          </a:p>
        </p:txBody>
      </p:sp>
      <p:sp>
        <p:nvSpPr>
          <p:cNvPr id="7" name="Slide Number">
            <a:extLst>
              <a:ext uri="{FF2B5EF4-FFF2-40B4-BE49-F238E27FC236}">
                <a16:creationId xmlns:a16="http://schemas.microsoft.com/office/drawing/2014/main" id="{AFDB76DB-FC6F-CE81-4853-BF48F2E9BAF5}"/>
              </a:ext>
            </a:extLst>
          </p:cNvPr>
          <p:cNvSpPr txBox="1">
            <a:spLocks noGrp="1"/>
          </p:cNvSpPr>
          <p:nvPr>
            <p:ph type="sldNum" sz="quarter" idx="8"/>
          </p:nvPr>
        </p:nvSpPr>
        <p:spPr>
          <a:xfrm>
            <a:off x="23541593" y="12951534"/>
            <a:ext cx="270909" cy="246220"/>
          </a:xfrm>
        </p:spPr>
        <p:txBody>
          <a:bodyPr anchor="ctr"/>
          <a:lstStyle>
            <a:lvl1pPr>
              <a:defRPr/>
            </a:lvl1pPr>
          </a:lstStyle>
          <a:p>
            <a:pPr lvl="0"/>
            <a:fld id="{EA95878F-C0DF-8B40-A319-5142238C1AAE}" type="slidenum">
              <a:t>‹#›</a:t>
            </a:fld>
            <a:endParaRPr lang="en-US"/>
          </a:p>
        </p:txBody>
      </p:sp>
    </p:spTree>
    <p:extLst>
      <p:ext uri="{BB962C8B-B14F-4D97-AF65-F5344CB8AC3E}">
        <p14:creationId xmlns:p14="http://schemas.microsoft.com/office/powerpoint/2010/main" val="257820005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ext, 2 wide columns">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4C105-A0B6-97A2-709F-71FFB8FDDB8E}"/>
              </a:ext>
            </a:extLst>
          </p:cNvPr>
          <p:cNvSpPr txBox="1">
            <a:spLocks noGrp="1"/>
          </p:cNvSpPr>
          <p:nvPr>
            <p:ph type="title"/>
          </p:nvPr>
        </p:nvSpPr>
        <p:spPr>
          <a:xfrm>
            <a:off x="575998" y="576072"/>
            <a:ext cx="7424927" cy="1906588"/>
          </a:xfrm>
        </p:spPr>
        <p:txBody>
          <a:bodyPr/>
          <a:lstStyle>
            <a:lvl1pPr>
              <a:lnSpc>
                <a:spcPct val="110000"/>
              </a:lnSpc>
              <a:defRPr sz="3600"/>
            </a:lvl1pPr>
          </a:lstStyle>
          <a:p>
            <a:pPr lvl="0"/>
            <a:r>
              <a:rPr lang="en-US"/>
              <a:t>Click to edit Master title style</a:t>
            </a:r>
          </a:p>
        </p:txBody>
      </p:sp>
      <p:sp>
        <p:nvSpPr>
          <p:cNvPr id="3" name="Text Placeholder 4">
            <a:extLst>
              <a:ext uri="{FF2B5EF4-FFF2-40B4-BE49-F238E27FC236}">
                <a16:creationId xmlns:a16="http://schemas.microsoft.com/office/drawing/2014/main" id="{9BEB2C2B-81CF-EF18-97E5-8FCB9437A1D9}"/>
              </a:ext>
            </a:extLst>
          </p:cNvPr>
          <p:cNvSpPr txBox="1">
            <a:spLocks noGrp="1"/>
          </p:cNvSpPr>
          <p:nvPr>
            <p:ph type="body" idx="4294967295"/>
          </p:nvPr>
        </p:nvSpPr>
        <p:spPr>
          <a:xfrm>
            <a:off x="575998" y="3047996"/>
            <a:ext cx="10099676" cy="9153528"/>
          </a:xfrm>
        </p:spPr>
        <p:txBody>
          <a:bodyPr/>
          <a:lstStyle>
            <a:lvl1pPr>
              <a:defRPr/>
            </a:lvl1pPr>
            <a:lvl2pPr>
              <a:defRPr/>
            </a:lvl2pPr>
            <a:lvl3pPr>
              <a:defRPr/>
            </a:lvl3pPr>
            <a:lvl4pP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4">
            <a:extLst>
              <a:ext uri="{FF2B5EF4-FFF2-40B4-BE49-F238E27FC236}">
                <a16:creationId xmlns:a16="http://schemas.microsoft.com/office/drawing/2014/main" id="{C1D685FC-D4A8-8C75-931E-36B431B1AB45}"/>
              </a:ext>
            </a:extLst>
          </p:cNvPr>
          <p:cNvSpPr txBox="1">
            <a:spLocks noGrp="1"/>
          </p:cNvSpPr>
          <p:nvPr>
            <p:ph type="body" idx="4294967295"/>
          </p:nvPr>
        </p:nvSpPr>
        <p:spPr>
          <a:xfrm>
            <a:off x="12780001" y="3047996"/>
            <a:ext cx="10096503" cy="9153528"/>
          </a:xfrm>
        </p:spPr>
        <p:txBody>
          <a:bodyPr/>
          <a:lstStyle>
            <a:lvl1pPr>
              <a:defRPr/>
            </a:lvl1pPr>
            <a:lvl2pPr>
              <a:defRPr/>
            </a:lvl2pPr>
            <a:lvl3pPr>
              <a:defRPr/>
            </a:lvl3pPr>
            <a:lvl4pP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C5B015E6-BF5A-807A-DF91-387C06FE39FF}"/>
              </a:ext>
            </a:extLst>
          </p:cNvPr>
          <p:cNvSpPr txBox="1">
            <a:spLocks noGrp="1"/>
          </p:cNvSpPr>
          <p:nvPr>
            <p:ph type="ftr" sz="quarter" idx="9"/>
          </p:nvPr>
        </p:nvSpPr>
        <p:spPr>
          <a:xfrm>
            <a:off x="575998" y="12816001"/>
            <a:ext cx="4956176" cy="381003"/>
          </a:xfrm>
        </p:spPr>
        <p:txBody>
          <a:bodyPr/>
          <a:lstStyle>
            <a:lvl1pPr>
              <a:defRPr/>
            </a:lvl1pPr>
          </a:lstStyle>
          <a:p>
            <a:pPr lvl="0"/>
            <a:endParaRPr lang="en-US"/>
          </a:p>
        </p:txBody>
      </p:sp>
      <p:sp>
        <p:nvSpPr>
          <p:cNvPr id="6" name="Slide Number">
            <a:extLst>
              <a:ext uri="{FF2B5EF4-FFF2-40B4-BE49-F238E27FC236}">
                <a16:creationId xmlns:a16="http://schemas.microsoft.com/office/drawing/2014/main" id="{854B7C11-6E41-8503-78FA-4FBBA6230891}"/>
              </a:ext>
            </a:extLst>
          </p:cNvPr>
          <p:cNvSpPr txBox="1">
            <a:spLocks noGrp="1"/>
          </p:cNvSpPr>
          <p:nvPr>
            <p:ph type="sldNum" sz="quarter" idx="8"/>
          </p:nvPr>
        </p:nvSpPr>
        <p:spPr>
          <a:xfrm>
            <a:off x="23541593" y="12951534"/>
            <a:ext cx="270909" cy="246220"/>
          </a:xfrm>
        </p:spPr>
        <p:txBody>
          <a:bodyPr anchor="ctr"/>
          <a:lstStyle>
            <a:lvl1pPr>
              <a:defRPr/>
            </a:lvl1pPr>
          </a:lstStyle>
          <a:p>
            <a:pPr lvl="0"/>
            <a:fld id="{0EF66F60-CBA1-3345-A488-8A4A30EF11C8}" type="slidenum">
              <a:t>‹#›</a:t>
            </a:fld>
            <a:endParaRPr lang="en-US"/>
          </a:p>
        </p:txBody>
      </p:sp>
    </p:spTree>
    <p:extLst>
      <p:ext uri="{BB962C8B-B14F-4D97-AF65-F5344CB8AC3E}">
        <p14:creationId xmlns:p14="http://schemas.microsoft.com/office/powerpoint/2010/main" val="1748119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00" y="384048"/>
            <a:ext cx="4942078" cy="4210050"/>
          </a:xfrm>
        </p:spPr>
        <p:txBody>
          <a:bodyPr/>
          <a:lstStyle>
            <a:lvl1pPr>
              <a:lnSpc>
                <a:spcPct val="100000"/>
              </a:lnSpc>
              <a:defRPr sz="68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6675" y="574675"/>
            <a:ext cx="4953000" cy="11617318"/>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6" y="574675"/>
            <a:ext cx="4941888" cy="11620500"/>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76000" y="12816000"/>
            <a:ext cx="4956176" cy="381000"/>
          </a:xfrm>
        </p:spPr>
        <p:txBody>
          <a:bodyPr/>
          <a:lstStyle/>
          <a:p>
            <a:endParaRPr lang="en-US"/>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314303940"/>
      </p:ext>
    </p:extLst>
  </p:cSld>
  <p:clrMapOvr>
    <a:masterClrMapping/>
  </p:clrMapOvr>
  <p:transition spd="med"/>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ext, 2 columns, large title">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F98A6-825B-FE9C-B214-9155C611EA92}"/>
              </a:ext>
            </a:extLst>
          </p:cNvPr>
          <p:cNvSpPr txBox="1">
            <a:spLocks noGrp="1"/>
          </p:cNvSpPr>
          <p:nvPr>
            <p:ph type="title"/>
          </p:nvPr>
        </p:nvSpPr>
        <p:spPr>
          <a:xfrm>
            <a:off x="575998" y="384048"/>
            <a:ext cx="11036487" cy="4210181"/>
          </a:xfrm>
        </p:spPr>
        <p:txBody>
          <a:bodyPr rIns="457200"/>
          <a:lstStyle>
            <a:lvl1pPr>
              <a:lnSpc>
                <a:spcPct val="100000"/>
              </a:lnSpc>
              <a:defRPr sz="6800"/>
            </a:lvl1pPr>
          </a:lstStyle>
          <a:p>
            <a:pPr lvl="0"/>
            <a:r>
              <a:rPr lang="en-US"/>
              <a:t>Click to edit Master title style</a:t>
            </a:r>
          </a:p>
        </p:txBody>
      </p:sp>
      <p:sp>
        <p:nvSpPr>
          <p:cNvPr id="3" name="Text Placeholder 4">
            <a:extLst>
              <a:ext uri="{FF2B5EF4-FFF2-40B4-BE49-F238E27FC236}">
                <a16:creationId xmlns:a16="http://schemas.microsoft.com/office/drawing/2014/main" id="{A89ADE3D-0B31-DDA6-F179-E440B08E9A48}"/>
              </a:ext>
            </a:extLst>
          </p:cNvPr>
          <p:cNvSpPr txBox="1">
            <a:spLocks noGrp="1"/>
          </p:cNvSpPr>
          <p:nvPr>
            <p:ph type="body" idx="4294967295"/>
          </p:nvPr>
        </p:nvSpPr>
        <p:spPr>
          <a:xfrm>
            <a:off x="12766679" y="576072"/>
            <a:ext cx="4949820" cy="11619107"/>
          </a:xfrm>
        </p:spPr>
        <p:txBody>
          <a:bodyPr/>
          <a:lstStyle>
            <a:lvl1pPr>
              <a:defRPr sz="2800"/>
            </a:lvl1pPr>
            <a:lvl2pPr marL="256032" indent="-256032">
              <a:defRPr sz="2800"/>
            </a:lvl2pPr>
            <a:lvl3pPr marL="512064" indent="-256032">
              <a:defRPr sz="2800"/>
            </a:lvl3pPr>
            <a:lvl4pPr marL="768096" indent="-256032">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4">
            <a:extLst>
              <a:ext uri="{FF2B5EF4-FFF2-40B4-BE49-F238E27FC236}">
                <a16:creationId xmlns:a16="http://schemas.microsoft.com/office/drawing/2014/main" id="{6F501E00-DAC4-1140-7376-26BAF990A7A1}"/>
              </a:ext>
            </a:extLst>
          </p:cNvPr>
          <p:cNvSpPr txBox="1">
            <a:spLocks noGrp="1"/>
          </p:cNvSpPr>
          <p:nvPr>
            <p:ph type="body" idx="4294967295"/>
          </p:nvPr>
        </p:nvSpPr>
        <p:spPr>
          <a:xfrm>
            <a:off x="18862672" y="576072"/>
            <a:ext cx="4941883" cy="11619107"/>
          </a:xfrm>
        </p:spPr>
        <p:txBody>
          <a:bodyPr/>
          <a:lstStyle>
            <a:lvl1pPr>
              <a:defRPr sz="2800"/>
            </a:lvl1pPr>
            <a:lvl2pPr marL="256032" indent="-256032">
              <a:defRPr sz="2800"/>
            </a:lvl2pPr>
            <a:lvl3pPr marL="512064" indent="-256032">
              <a:defRPr sz="2800"/>
            </a:lvl3pPr>
            <a:lvl4pPr marL="768096" indent="-256032">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B5E9D36F-A9A7-73D6-572E-B46DFBB32BE5}"/>
              </a:ext>
            </a:extLst>
          </p:cNvPr>
          <p:cNvSpPr txBox="1">
            <a:spLocks noGrp="1"/>
          </p:cNvSpPr>
          <p:nvPr>
            <p:ph type="ftr" sz="quarter" idx="9"/>
          </p:nvPr>
        </p:nvSpPr>
        <p:spPr>
          <a:xfrm>
            <a:off x="575998" y="12816001"/>
            <a:ext cx="4956176" cy="381003"/>
          </a:xfrm>
        </p:spPr>
        <p:txBody>
          <a:bodyPr/>
          <a:lstStyle>
            <a:lvl1pPr>
              <a:defRPr/>
            </a:lvl1pPr>
          </a:lstStyle>
          <a:p>
            <a:pPr lvl="0"/>
            <a:endParaRPr lang="en-US"/>
          </a:p>
        </p:txBody>
      </p:sp>
      <p:sp>
        <p:nvSpPr>
          <p:cNvPr id="6" name="Slide Number">
            <a:extLst>
              <a:ext uri="{FF2B5EF4-FFF2-40B4-BE49-F238E27FC236}">
                <a16:creationId xmlns:a16="http://schemas.microsoft.com/office/drawing/2014/main" id="{D3E6A5D7-4A57-4DFE-84EA-6FCFC3577E68}"/>
              </a:ext>
            </a:extLst>
          </p:cNvPr>
          <p:cNvSpPr txBox="1">
            <a:spLocks noGrp="1"/>
          </p:cNvSpPr>
          <p:nvPr>
            <p:ph type="sldNum" sz="quarter" idx="8"/>
          </p:nvPr>
        </p:nvSpPr>
        <p:spPr>
          <a:xfrm>
            <a:off x="23541593" y="12951534"/>
            <a:ext cx="270909" cy="246220"/>
          </a:xfrm>
        </p:spPr>
        <p:txBody>
          <a:bodyPr anchor="ctr"/>
          <a:lstStyle>
            <a:lvl1pPr>
              <a:defRPr/>
            </a:lvl1pPr>
          </a:lstStyle>
          <a:p>
            <a:pPr lvl="0"/>
            <a:fld id="{E10D4166-01F4-874A-91A2-CC1674E9BDCC}" type="slidenum">
              <a:t>‹#›</a:t>
            </a:fld>
            <a:endParaRPr lang="en-US"/>
          </a:p>
        </p:txBody>
      </p:sp>
    </p:spTree>
    <p:extLst>
      <p:ext uri="{BB962C8B-B14F-4D97-AF65-F5344CB8AC3E}">
        <p14:creationId xmlns:p14="http://schemas.microsoft.com/office/powerpoint/2010/main" val="148346201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ext, 2 columns, small title">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2000F-B9D1-1A68-9C99-1B7BB029AE30}"/>
              </a:ext>
            </a:extLst>
          </p:cNvPr>
          <p:cNvSpPr txBox="1">
            <a:spLocks noGrp="1"/>
          </p:cNvSpPr>
          <p:nvPr>
            <p:ph type="title"/>
          </p:nvPr>
        </p:nvSpPr>
        <p:spPr>
          <a:xfrm>
            <a:off x="575998" y="576072"/>
            <a:ext cx="4942075" cy="3995928"/>
          </a:xfrm>
        </p:spPr>
        <p:txBody>
          <a:bodyPr/>
          <a:lstStyle>
            <a:lvl1pPr>
              <a:lnSpc>
                <a:spcPct val="110000"/>
              </a:lnSpc>
              <a:defRPr sz="3600"/>
            </a:lvl1pPr>
          </a:lstStyle>
          <a:p>
            <a:pPr lvl="0"/>
            <a:r>
              <a:rPr lang="en-US"/>
              <a:t>Click to edit Master title style</a:t>
            </a:r>
          </a:p>
        </p:txBody>
      </p:sp>
      <p:sp>
        <p:nvSpPr>
          <p:cNvPr id="3" name="Text Placeholder 4">
            <a:extLst>
              <a:ext uri="{FF2B5EF4-FFF2-40B4-BE49-F238E27FC236}">
                <a16:creationId xmlns:a16="http://schemas.microsoft.com/office/drawing/2014/main" id="{43ED4DDE-E2F2-B32C-84E9-0526893F62CB}"/>
              </a:ext>
            </a:extLst>
          </p:cNvPr>
          <p:cNvSpPr txBox="1">
            <a:spLocks noGrp="1"/>
          </p:cNvSpPr>
          <p:nvPr>
            <p:ph type="body" idx="4294967295"/>
          </p:nvPr>
        </p:nvSpPr>
        <p:spPr>
          <a:xfrm>
            <a:off x="12780001" y="575998"/>
            <a:ext cx="4953003" cy="11622088"/>
          </a:xfrm>
        </p:spPr>
        <p:txBody>
          <a:bodyPr/>
          <a:lstStyle>
            <a:lvl1pPr>
              <a:defRPr sz="2800"/>
            </a:lvl1pPr>
            <a:lvl2pPr marL="256032" indent="-256032">
              <a:defRPr sz="2800"/>
            </a:lvl2pPr>
            <a:lvl3pPr marL="512064" indent="-256032">
              <a:defRPr sz="2800"/>
            </a:lvl3pPr>
            <a:lvl4pPr marL="768096" indent="-256032">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4">
            <a:extLst>
              <a:ext uri="{FF2B5EF4-FFF2-40B4-BE49-F238E27FC236}">
                <a16:creationId xmlns:a16="http://schemas.microsoft.com/office/drawing/2014/main" id="{66423569-DC62-FE31-D87E-BBFFC6B95841}"/>
              </a:ext>
            </a:extLst>
          </p:cNvPr>
          <p:cNvSpPr txBox="1">
            <a:spLocks noGrp="1"/>
          </p:cNvSpPr>
          <p:nvPr>
            <p:ph type="body" idx="4294967295"/>
          </p:nvPr>
        </p:nvSpPr>
        <p:spPr>
          <a:xfrm>
            <a:off x="18862672" y="575998"/>
            <a:ext cx="4941883" cy="11622088"/>
          </a:xfrm>
        </p:spPr>
        <p:txBody>
          <a:bodyPr/>
          <a:lstStyle>
            <a:lvl1pPr>
              <a:defRPr sz="2800"/>
            </a:lvl1pPr>
            <a:lvl2pPr marL="256032" indent="-256032">
              <a:defRPr sz="2800"/>
            </a:lvl2pPr>
            <a:lvl3pPr marL="512064" indent="-256032">
              <a:defRPr sz="2800"/>
            </a:lvl3pPr>
            <a:lvl4pPr marL="768096" indent="-256032">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CF319231-4301-B518-9B0F-93B813088620}"/>
              </a:ext>
            </a:extLst>
          </p:cNvPr>
          <p:cNvSpPr txBox="1">
            <a:spLocks noGrp="1"/>
          </p:cNvSpPr>
          <p:nvPr>
            <p:ph type="ftr" sz="quarter" idx="9"/>
          </p:nvPr>
        </p:nvSpPr>
        <p:spPr>
          <a:xfrm>
            <a:off x="575998" y="12816001"/>
            <a:ext cx="4956176" cy="381003"/>
          </a:xfrm>
        </p:spPr>
        <p:txBody>
          <a:bodyPr/>
          <a:lstStyle>
            <a:lvl1pPr>
              <a:defRPr/>
            </a:lvl1pPr>
          </a:lstStyle>
          <a:p>
            <a:pPr lvl="0"/>
            <a:endParaRPr lang="en-US"/>
          </a:p>
        </p:txBody>
      </p:sp>
      <p:sp>
        <p:nvSpPr>
          <p:cNvPr id="6" name="Slide Number">
            <a:extLst>
              <a:ext uri="{FF2B5EF4-FFF2-40B4-BE49-F238E27FC236}">
                <a16:creationId xmlns:a16="http://schemas.microsoft.com/office/drawing/2014/main" id="{7E496267-7B48-D708-6C28-9D851A0054C4}"/>
              </a:ext>
            </a:extLst>
          </p:cNvPr>
          <p:cNvSpPr txBox="1">
            <a:spLocks noGrp="1"/>
          </p:cNvSpPr>
          <p:nvPr>
            <p:ph type="sldNum" sz="quarter" idx="8"/>
          </p:nvPr>
        </p:nvSpPr>
        <p:spPr>
          <a:xfrm>
            <a:off x="23541593" y="12951534"/>
            <a:ext cx="270909" cy="246220"/>
          </a:xfrm>
        </p:spPr>
        <p:txBody>
          <a:bodyPr anchor="ctr"/>
          <a:lstStyle>
            <a:lvl1pPr>
              <a:defRPr/>
            </a:lvl1pPr>
          </a:lstStyle>
          <a:p>
            <a:pPr lvl="0"/>
            <a:fld id="{7C8C2643-6FC7-714D-AD12-4CE1BB5DA18B}" type="slidenum">
              <a:t>‹#›</a:t>
            </a:fld>
            <a:endParaRPr lang="en-US"/>
          </a:p>
        </p:txBody>
      </p:sp>
    </p:spTree>
    <p:extLst>
      <p:ext uri="{BB962C8B-B14F-4D97-AF65-F5344CB8AC3E}">
        <p14:creationId xmlns:p14="http://schemas.microsoft.com/office/powerpoint/2010/main" val="64379199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ext, 2 columns, dividers, large title">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A58CD-E334-F9E9-8D62-0009969FD401}"/>
              </a:ext>
            </a:extLst>
          </p:cNvPr>
          <p:cNvSpPr txBox="1">
            <a:spLocks noGrp="1"/>
          </p:cNvSpPr>
          <p:nvPr>
            <p:ph type="title"/>
          </p:nvPr>
        </p:nvSpPr>
        <p:spPr>
          <a:xfrm>
            <a:off x="575998" y="384048"/>
            <a:ext cx="11039478" cy="4210171"/>
          </a:xfrm>
        </p:spPr>
        <p:txBody>
          <a:bodyPr rIns="457200"/>
          <a:lstStyle>
            <a:lvl1pPr>
              <a:lnSpc>
                <a:spcPct val="100000"/>
              </a:lnSpc>
              <a:defRPr sz="6800"/>
            </a:lvl1pPr>
          </a:lstStyle>
          <a:p>
            <a:pPr lvl="0"/>
            <a:r>
              <a:rPr lang="en-US"/>
              <a:t>Click to edit Master title style</a:t>
            </a:r>
          </a:p>
        </p:txBody>
      </p:sp>
      <p:sp>
        <p:nvSpPr>
          <p:cNvPr id="3" name="Text Placeholder 9">
            <a:extLst>
              <a:ext uri="{FF2B5EF4-FFF2-40B4-BE49-F238E27FC236}">
                <a16:creationId xmlns:a16="http://schemas.microsoft.com/office/drawing/2014/main" id="{E121879A-2644-558B-4240-FEAE2A0045EC}"/>
              </a:ext>
            </a:extLst>
          </p:cNvPr>
          <p:cNvSpPr txBox="1">
            <a:spLocks noGrp="1"/>
          </p:cNvSpPr>
          <p:nvPr>
            <p:ph type="body" idx="4294967295"/>
          </p:nvPr>
        </p:nvSpPr>
        <p:spPr>
          <a:xfrm>
            <a:off x="12780001" y="576072"/>
            <a:ext cx="4953003" cy="1877756"/>
          </a:xfrm>
        </p:spPr>
        <p:txBody>
          <a:bodyPr/>
          <a:lstStyle>
            <a:lvl1pPr>
              <a:defRPr sz="2800"/>
            </a:lvl1pPr>
            <a:lvl2pPr marL="256032" indent="-256032">
              <a:defRPr sz="2800"/>
            </a:lvl2pPr>
            <a:lvl3pPr marL="512064" indent="-256032">
              <a:defRPr sz="2800"/>
            </a:lvl3pPr>
            <a:lvl4pPr marL="768096" indent="-256032">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8">
            <a:extLst>
              <a:ext uri="{FF2B5EF4-FFF2-40B4-BE49-F238E27FC236}">
                <a16:creationId xmlns:a16="http://schemas.microsoft.com/office/drawing/2014/main" id="{3B010DCD-7213-F70A-1A65-52825DC664CA}"/>
              </a:ext>
            </a:extLst>
          </p:cNvPr>
          <p:cNvSpPr txBox="1">
            <a:spLocks noGrp="1"/>
          </p:cNvSpPr>
          <p:nvPr>
            <p:ph type="body" idx="4294967295"/>
          </p:nvPr>
        </p:nvSpPr>
        <p:spPr>
          <a:xfrm>
            <a:off x="12780001" y="3047996"/>
            <a:ext cx="4953003" cy="9153528"/>
          </a:xfrm>
        </p:spPr>
        <p:txBody>
          <a:bodyPr/>
          <a:lstStyle>
            <a:lvl1pPr>
              <a:defRPr sz="2000">
                <a:latin typeface="IBM Plex Sans" pitchFamily="34"/>
              </a:defRPr>
            </a:lvl1pPr>
            <a:lvl2pPr marL="182880" indent="-182880">
              <a:defRPr sz="2000">
                <a:latin typeface="IBM Plex Sans" pitchFamily="34"/>
              </a:defRPr>
            </a:lvl2pPr>
            <a:lvl3pPr marL="365760" indent="-182880">
              <a:defRPr sz="2000">
                <a:latin typeface="IBM Plex Sans" pitchFamily="34"/>
              </a:defRPr>
            </a:lvl3pPr>
            <a:lvl4pPr marL="548640" indent="-182880">
              <a:defRPr sz="2000">
                <a:latin typeface="IBM Plex Sans" pitchFamily="34"/>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812AEE26-C400-E3A4-396B-C43D9386F758}"/>
              </a:ext>
            </a:extLst>
          </p:cNvPr>
          <p:cNvSpPr txBox="1">
            <a:spLocks noGrp="1"/>
          </p:cNvSpPr>
          <p:nvPr>
            <p:ph type="body" idx="4294967295"/>
          </p:nvPr>
        </p:nvSpPr>
        <p:spPr>
          <a:xfrm>
            <a:off x="18859500" y="576072"/>
            <a:ext cx="4959348" cy="1877756"/>
          </a:xfrm>
        </p:spPr>
        <p:txBody>
          <a:bodyPr/>
          <a:lstStyle>
            <a:lvl1pPr>
              <a:defRPr sz="2800"/>
            </a:lvl1pPr>
            <a:lvl2pPr marL="256032" indent="-256032">
              <a:defRPr sz="2800"/>
            </a:lvl2pPr>
            <a:lvl3pPr marL="512064" indent="-256032">
              <a:defRPr sz="2800"/>
            </a:lvl3pPr>
            <a:lvl4pPr marL="768096" indent="-256032">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8">
            <a:extLst>
              <a:ext uri="{FF2B5EF4-FFF2-40B4-BE49-F238E27FC236}">
                <a16:creationId xmlns:a16="http://schemas.microsoft.com/office/drawing/2014/main" id="{2F25F270-C23B-CFBB-990E-E2B1C027442E}"/>
              </a:ext>
            </a:extLst>
          </p:cNvPr>
          <p:cNvSpPr txBox="1">
            <a:spLocks noGrp="1"/>
          </p:cNvSpPr>
          <p:nvPr>
            <p:ph type="body" idx="4294967295"/>
          </p:nvPr>
        </p:nvSpPr>
        <p:spPr>
          <a:xfrm>
            <a:off x="18862672" y="3047996"/>
            <a:ext cx="4953003" cy="9153528"/>
          </a:xfrm>
        </p:spPr>
        <p:txBody>
          <a:bodyPr/>
          <a:lstStyle>
            <a:lvl1pPr>
              <a:defRPr sz="2000">
                <a:latin typeface="IBM Plex Sans" pitchFamily="34"/>
              </a:defRPr>
            </a:lvl1pPr>
            <a:lvl2pPr marL="182880" indent="-182880">
              <a:defRPr sz="2000">
                <a:latin typeface="IBM Plex Sans" pitchFamily="34"/>
              </a:defRPr>
            </a:lvl2pPr>
            <a:lvl3pPr marL="365760" indent="-182880">
              <a:defRPr sz="2000">
                <a:latin typeface="IBM Plex Sans" pitchFamily="34"/>
              </a:defRPr>
            </a:lvl3pPr>
            <a:lvl4pPr marL="548640" indent="-182880">
              <a:defRPr sz="2000">
                <a:latin typeface="IBM Plex Sans" pitchFamily="34"/>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Footer Placeholder 3">
            <a:extLst>
              <a:ext uri="{FF2B5EF4-FFF2-40B4-BE49-F238E27FC236}">
                <a16:creationId xmlns:a16="http://schemas.microsoft.com/office/drawing/2014/main" id="{B10AD999-BF7B-4BF1-74EB-8A8FA5E54196}"/>
              </a:ext>
            </a:extLst>
          </p:cNvPr>
          <p:cNvSpPr txBox="1">
            <a:spLocks noGrp="1"/>
          </p:cNvSpPr>
          <p:nvPr>
            <p:ph type="ftr" sz="quarter" idx="9"/>
          </p:nvPr>
        </p:nvSpPr>
        <p:spPr>
          <a:xfrm>
            <a:off x="575998" y="12816001"/>
            <a:ext cx="4956176" cy="381003"/>
          </a:xfrm>
        </p:spPr>
        <p:txBody>
          <a:bodyPr/>
          <a:lstStyle>
            <a:lvl1pPr>
              <a:defRPr/>
            </a:lvl1pPr>
          </a:lstStyle>
          <a:p>
            <a:pPr lvl="0"/>
            <a:endParaRPr lang="en-US"/>
          </a:p>
        </p:txBody>
      </p:sp>
      <p:sp>
        <p:nvSpPr>
          <p:cNvPr id="8" name="Slide Number">
            <a:extLst>
              <a:ext uri="{FF2B5EF4-FFF2-40B4-BE49-F238E27FC236}">
                <a16:creationId xmlns:a16="http://schemas.microsoft.com/office/drawing/2014/main" id="{7F062304-98C5-F6A9-ED95-99EF2585FF98}"/>
              </a:ext>
            </a:extLst>
          </p:cNvPr>
          <p:cNvSpPr txBox="1">
            <a:spLocks noGrp="1"/>
          </p:cNvSpPr>
          <p:nvPr>
            <p:ph type="sldNum" sz="quarter" idx="8"/>
          </p:nvPr>
        </p:nvSpPr>
        <p:spPr>
          <a:xfrm>
            <a:off x="23541593" y="12951534"/>
            <a:ext cx="270909" cy="246220"/>
          </a:xfrm>
        </p:spPr>
        <p:txBody>
          <a:bodyPr anchor="ctr"/>
          <a:lstStyle>
            <a:lvl1pPr>
              <a:defRPr/>
            </a:lvl1pPr>
          </a:lstStyle>
          <a:p>
            <a:pPr lvl="0"/>
            <a:fld id="{B1B630EC-6EC8-D147-8AED-285B186D01D5}" type="slidenum">
              <a:t>‹#›</a:t>
            </a:fld>
            <a:endParaRPr lang="en-US"/>
          </a:p>
        </p:txBody>
      </p:sp>
    </p:spTree>
    <p:extLst>
      <p:ext uri="{BB962C8B-B14F-4D97-AF65-F5344CB8AC3E}">
        <p14:creationId xmlns:p14="http://schemas.microsoft.com/office/powerpoint/2010/main" val="42093836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ext, 2 columns, dividers, small title">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12E1E-917D-2DE7-9B9B-6A122E0DB8A5}"/>
              </a:ext>
            </a:extLst>
          </p:cNvPr>
          <p:cNvSpPr txBox="1">
            <a:spLocks noGrp="1"/>
          </p:cNvSpPr>
          <p:nvPr>
            <p:ph type="title"/>
          </p:nvPr>
        </p:nvSpPr>
        <p:spPr>
          <a:xfrm>
            <a:off x="575998" y="576072"/>
            <a:ext cx="4949830" cy="3995928"/>
          </a:xfrm>
        </p:spPr>
        <p:txBody>
          <a:bodyPr/>
          <a:lstStyle>
            <a:lvl1pPr>
              <a:lnSpc>
                <a:spcPct val="110000"/>
              </a:lnSpc>
              <a:defRPr sz="2800"/>
            </a:lvl1pPr>
          </a:lstStyle>
          <a:p>
            <a:pPr lvl="0"/>
            <a:r>
              <a:rPr lang="en-US"/>
              <a:t>Click to edit Master title style</a:t>
            </a:r>
          </a:p>
        </p:txBody>
      </p:sp>
      <p:sp>
        <p:nvSpPr>
          <p:cNvPr id="3" name="Text Placeholder 9">
            <a:extLst>
              <a:ext uri="{FF2B5EF4-FFF2-40B4-BE49-F238E27FC236}">
                <a16:creationId xmlns:a16="http://schemas.microsoft.com/office/drawing/2014/main" id="{75428DFB-182E-C926-4F5F-7AF28D22E31E}"/>
              </a:ext>
            </a:extLst>
          </p:cNvPr>
          <p:cNvSpPr txBox="1">
            <a:spLocks noGrp="1"/>
          </p:cNvSpPr>
          <p:nvPr>
            <p:ph type="body" idx="4294967295"/>
          </p:nvPr>
        </p:nvSpPr>
        <p:spPr>
          <a:xfrm>
            <a:off x="12780001" y="576072"/>
            <a:ext cx="4953003" cy="1877756"/>
          </a:xfrm>
        </p:spPr>
        <p:txBody>
          <a:bodyPr/>
          <a:lstStyle>
            <a:lvl1pPr>
              <a:defRPr sz="2800"/>
            </a:lvl1pPr>
            <a:lvl2pPr marL="256032" indent="-256032">
              <a:defRPr sz="2800"/>
            </a:lvl2pPr>
            <a:lvl3pPr marL="512064" indent="-256032">
              <a:defRPr sz="2800"/>
            </a:lvl3pPr>
            <a:lvl4pPr marL="768096" indent="-256032">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8">
            <a:extLst>
              <a:ext uri="{FF2B5EF4-FFF2-40B4-BE49-F238E27FC236}">
                <a16:creationId xmlns:a16="http://schemas.microsoft.com/office/drawing/2014/main" id="{9458AE1D-9D4C-B668-2477-494AA631B675}"/>
              </a:ext>
            </a:extLst>
          </p:cNvPr>
          <p:cNvSpPr txBox="1">
            <a:spLocks noGrp="1"/>
          </p:cNvSpPr>
          <p:nvPr>
            <p:ph type="body" idx="4294967295"/>
          </p:nvPr>
        </p:nvSpPr>
        <p:spPr>
          <a:xfrm>
            <a:off x="12780001" y="3047996"/>
            <a:ext cx="4953003" cy="9153528"/>
          </a:xfrm>
        </p:spPr>
        <p:txBody>
          <a:bodyPr/>
          <a:lstStyle>
            <a:lvl1pPr>
              <a:defRPr sz="2000">
                <a:latin typeface="IBM Plex Sans" pitchFamily="34"/>
              </a:defRPr>
            </a:lvl1pPr>
            <a:lvl2pPr marL="182880" indent="-182880">
              <a:defRPr sz="2000">
                <a:latin typeface="IBM Plex Sans" pitchFamily="34"/>
              </a:defRPr>
            </a:lvl2pPr>
            <a:lvl3pPr marL="365760" indent="-182880">
              <a:defRPr sz="2000">
                <a:latin typeface="IBM Plex Sans" pitchFamily="34"/>
              </a:defRPr>
            </a:lvl3pPr>
            <a:lvl4pPr marL="548640" indent="-182880">
              <a:defRPr sz="2000">
                <a:latin typeface="IBM Plex Sans" pitchFamily="34"/>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541AD686-7EF9-7C52-E688-A84CC36F71FC}"/>
              </a:ext>
            </a:extLst>
          </p:cNvPr>
          <p:cNvSpPr txBox="1">
            <a:spLocks noGrp="1"/>
          </p:cNvSpPr>
          <p:nvPr>
            <p:ph type="body" idx="4294967295"/>
          </p:nvPr>
        </p:nvSpPr>
        <p:spPr>
          <a:xfrm>
            <a:off x="18862672" y="576072"/>
            <a:ext cx="4942075" cy="1877756"/>
          </a:xfrm>
        </p:spPr>
        <p:txBody>
          <a:bodyPr/>
          <a:lstStyle>
            <a:lvl1pPr>
              <a:defRPr sz="2800"/>
            </a:lvl1pPr>
            <a:lvl2pPr marL="256032" indent="-256032">
              <a:defRPr sz="2800"/>
            </a:lvl2pPr>
            <a:lvl3pPr marL="512064" indent="-256032">
              <a:defRPr sz="2800"/>
            </a:lvl3pPr>
            <a:lvl4pPr marL="768096" indent="-256032">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8">
            <a:extLst>
              <a:ext uri="{FF2B5EF4-FFF2-40B4-BE49-F238E27FC236}">
                <a16:creationId xmlns:a16="http://schemas.microsoft.com/office/drawing/2014/main" id="{24569930-B365-E23A-ADF8-381872DD0D5F}"/>
              </a:ext>
            </a:extLst>
          </p:cNvPr>
          <p:cNvSpPr txBox="1">
            <a:spLocks noGrp="1"/>
          </p:cNvSpPr>
          <p:nvPr>
            <p:ph type="body" idx="4294967295"/>
          </p:nvPr>
        </p:nvSpPr>
        <p:spPr>
          <a:xfrm>
            <a:off x="18862672" y="3047996"/>
            <a:ext cx="4953003" cy="9153528"/>
          </a:xfrm>
        </p:spPr>
        <p:txBody>
          <a:bodyPr/>
          <a:lstStyle>
            <a:lvl1pPr>
              <a:defRPr sz="2000">
                <a:latin typeface="IBM Plex Sans" pitchFamily="34"/>
              </a:defRPr>
            </a:lvl1pPr>
            <a:lvl2pPr marL="182880" indent="-182880">
              <a:defRPr sz="2000">
                <a:latin typeface="IBM Plex Sans" pitchFamily="34"/>
              </a:defRPr>
            </a:lvl2pPr>
            <a:lvl3pPr marL="365760" indent="-182880">
              <a:defRPr sz="2000">
                <a:latin typeface="IBM Plex Sans" pitchFamily="34"/>
              </a:defRPr>
            </a:lvl3pPr>
            <a:lvl4pPr marL="548640" indent="-182880">
              <a:defRPr sz="2000">
                <a:latin typeface="IBM Plex Sans" pitchFamily="34"/>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Footer Placeholder 3">
            <a:extLst>
              <a:ext uri="{FF2B5EF4-FFF2-40B4-BE49-F238E27FC236}">
                <a16:creationId xmlns:a16="http://schemas.microsoft.com/office/drawing/2014/main" id="{EFC9CA0D-BF45-068C-BECF-3C2237D3D4DE}"/>
              </a:ext>
            </a:extLst>
          </p:cNvPr>
          <p:cNvSpPr txBox="1">
            <a:spLocks noGrp="1"/>
          </p:cNvSpPr>
          <p:nvPr>
            <p:ph type="ftr" sz="quarter" idx="9"/>
          </p:nvPr>
        </p:nvSpPr>
        <p:spPr>
          <a:xfrm>
            <a:off x="575998" y="12816001"/>
            <a:ext cx="4956176" cy="381003"/>
          </a:xfrm>
        </p:spPr>
        <p:txBody>
          <a:bodyPr/>
          <a:lstStyle>
            <a:lvl1pPr>
              <a:defRPr/>
            </a:lvl1pPr>
          </a:lstStyle>
          <a:p>
            <a:pPr lvl="0"/>
            <a:endParaRPr lang="en-US"/>
          </a:p>
        </p:txBody>
      </p:sp>
      <p:sp>
        <p:nvSpPr>
          <p:cNvPr id="8" name="Slide Number">
            <a:extLst>
              <a:ext uri="{FF2B5EF4-FFF2-40B4-BE49-F238E27FC236}">
                <a16:creationId xmlns:a16="http://schemas.microsoft.com/office/drawing/2014/main" id="{08494BC7-A08C-EDEB-6AAA-0B41C133737B}"/>
              </a:ext>
            </a:extLst>
          </p:cNvPr>
          <p:cNvSpPr txBox="1">
            <a:spLocks noGrp="1"/>
          </p:cNvSpPr>
          <p:nvPr>
            <p:ph type="sldNum" sz="quarter" idx="8"/>
          </p:nvPr>
        </p:nvSpPr>
        <p:spPr>
          <a:xfrm>
            <a:off x="23541593" y="12951534"/>
            <a:ext cx="270909" cy="246220"/>
          </a:xfrm>
        </p:spPr>
        <p:txBody>
          <a:bodyPr anchor="ctr"/>
          <a:lstStyle>
            <a:lvl1pPr>
              <a:defRPr/>
            </a:lvl1pPr>
          </a:lstStyle>
          <a:p>
            <a:pPr lvl="0"/>
            <a:fld id="{046D8418-E022-1F49-81B3-C58ACB52A77B}" type="slidenum">
              <a:t>‹#›</a:t>
            </a:fld>
            <a:endParaRPr lang="en-US"/>
          </a:p>
        </p:txBody>
      </p:sp>
    </p:spTree>
    <p:extLst>
      <p:ext uri="{BB962C8B-B14F-4D97-AF65-F5344CB8AC3E}">
        <p14:creationId xmlns:p14="http://schemas.microsoft.com/office/powerpoint/2010/main" val="237786865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ext, 2 columns, dividers, pictograms">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5C45A-4371-DE5A-AC1D-715325B0A282}"/>
              </a:ext>
            </a:extLst>
          </p:cNvPr>
          <p:cNvSpPr txBox="1">
            <a:spLocks noGrp="1"/>
          </p:cNvSpPr>
          <p:nvPr>
            <p:ph type="title"/>
          </p:nvPr>
        </p:nvSpPr>
        <p:spPr>
          <a:xfrm>
            <a:off x="575998" y="384048"/>
            <a:ext cx="4949820" cy="4210181"/>
          </a:xfrm>
        </p:spPr>
        <p:txBody>
          <a:bodyPr/>
          <a:lstStyle>
            <a:lvl1pPr>
              <a:lnSpc>
                <a:spcPct val="100000"/>
              </a:lnSpc>
              <a:defRPr sz="6800"/>
            </a:lvl1pPr>
          </a:lstStyle>
          <a:p>
            <a:pPr lvl="0"/>
            <a:r>
              <a:rPr lang="en-US"/>
              <a:t>Click to edit Master title style</a:t>
            </a:r>
          </a:p>
        </p:txBody>
      </p:sp>
      <p:sp>
        <p:nvSpPr>
          <p:cNvPr id="3" name="Text Placeholder 5">
            <a:extLst>
              <a:ext uri="{FF2B5EF4-FFF2-40B4-BE49-F238E27FC236}">
                <a16:creationId xmlns:a16="http://schemas.microsoft.com/office/drawing/2014/main" id="{9F945311-92B2-62A1-591E-C7A9AA754C70}"/>
              </a:ext>
            </a:extLst>
          </p:cNvPr>
          <p:cNvSpPr txBox="1">
            <a:spLocks noGrp="1"/>
          </p:cNvSpPr>
          <p:nvPr>
            <p:ph type="body" idx="4294967295"/>
          </p:nvPr>
        </p:nvSpPr>
        <p:spPr>
          <a:xfrm>
            <a:off x="6669148" y="384048"/>
            <a:ext cx="4956176" cy="3110578"/>
          </a:xfrm>
        </p:spPr>
        <p:txBody>
          <a:bodyPr/>
          <a:lstStyle>
            <a:lvl1pPr>
              <a:lnSpc>
                <a:spcPct val="100000"/>
              </a:lnSpc>
              <a:defRPr sz="6800"/>
            </a:lvl1pPr>
          </a:lstStyle>
          <a:p>
            <a:pPr lvl="0"/>
            <a:r>
              <a:rPr lang="en-US"/>
              <a:t>Click to edit Master text styles</a:t>
            </a:r>
          </a:p>
        </p:txBody>
      </p:sp>
      <p:sp>
        <p:nvSpPr>
          <p:cNvPr id="4" name="Text Placeholder 6">
            <a:extLst>
              <a:ext uri="{FF2B5EF4-FFF2-40B4-BE49-F238E27FC236}">
                <a16:creationId xmlns:a16="http://schemas.microsoft.com/office/drawing/2014/main" id="{A12CFE49-B0AE-2691-A0F7-6057776B3593}"/>
              </a:ext>
            </a:extLst>
          </p:cNvPr>
          <p:cNvSpPr txBox="1">
            <a:spLocks noGrp="1"/>
          </p:cNvSpPr>
          <p:nvPr>
            <p:ph type="body" idx="4294967295"/>
          </p:nvPr>
        </p:nvSpPr>
        <p:spPr>
          <a:xfrm>
            <a:off x="6670676" y="3016788"/>
            <a:ext cx="4951411" cy="9188586"/>
          </a:xfrm>
        </p:spPr>
        <p:txBody>
          <a:bodyPr/>
          <a:lstStyle>
            <a:lvl1pPr>
              <a:defRPr sz="2800">
                <a:latin typeface="IBM Plex Sans Light" pitchFamily="34"/>
              </a:defRPr>
            </a:lvl1pPr>
            <a:lvl2pPr marL="256032" indent="-256032">
              <a:defRPr sz="2800">
                <a:latin typeface="IBM Plex Sans Light" pitchFamily="34"/>
              </a:defRPr>
            </a:lvl2pPr>
            <a:lvl3pPr marL="512064" indent="-256032">
              <a:defRPr sz="2800">
                <a:latin typeface="IBM Plex Sans Light" pitchFamily="34"/>
              </a:defRPr>
            </a:lvl3pPr>
            <a:lvl4pPr marL="768096" indent="-256032">
              <a:defRPr sz="2800">
                <a:latin typeface="IBM Plex Sans Light" pitchFamily="34"/>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4" descr="Place pictogram here">
            <a:extLst>
              <a:ext uri="{FF2B5EF4-FFF2-40B4-BE49-F238E27FC236}">
                <a16:creationId xmlns:a16="http://schemas.microsoft.com/office/drawing/2014/main" id="{95725600-FC43-A441-715E-C5124313EE70}"/>
              </a:ext>
            </a:extLst>
          </p:cNvPr>
          <p:cNvSpPr txBox="1">
            <a:spLocks noGrp="1"/>
          </p:cNvSpPr>
          <p:nvPr>
            <p:ph type="pic" idx="4294967295"/>
          </p:nvPr>
        </p:nvSpPr>
        <p:spPr>
          <a:xfrm>
            <a:off x="12780001" y="576072"/>
            <a:ext cx="1216152" cy="1214460"/>
          </a:xfrm>
        </p:spPr>
        <p:txBody>
          <a:bodyPr anchor="ctr" anchorCtr="1"/>
          <a:lstStyle>
            <a:lvl1pPr algn="ctr">
              <a:defRPr sz="1600"/>
            </a:lvl1pPr>
          </a:lstStyle>
          <a:p>
            <a:pPr lvl="0"/>
            <a:r>
              <a:rPr lang="en-US"/>
              <a:t>Pictogram</a:t>
            </a:r>
          </a:p>
        </p:txBody>
      </p:sp>
      <p:sp>
        <p:nvSpPr>
          <p:cNvPr id="6" name="Text Placeholder 8">
            <a:extLst>
              <a:ext uri="{FF2B5EF4-FFF2-40B4-BE49-F238E27FC236}">
                <a16:creationId xmlns:a16="http://schemas.microsoft.com/office/drawing/2014/main" id="{1595748A-4602-7B05-CE4E-740366D6113A}"/>
              </a:ext>
            </a:extLst>
          </p:cNvPr>
          <p:cNvSpPr txBox="1">
            <a:spLocks noGrp="1"/>
          </p:cNvSpPr>
          <p:nvPr>
            <p:ph type="body" idx="4294967295"/>
          </p:nvPr>
        </p:nvSpPr>
        <p:spPr>
          <a:xfrm>
            <a:off x="12780001" y="3047996"/>
            <a:ext cx="4953003" cy="9153528"/>
          </a:xfrm>
        </p:spPr>
        <p:txBody>
          <a:bodyPr/>
          <a:lstStyle>
            <a:lvl1pPr>
              <a:defRPr sz="2000">
                <a:latin typeface="IBM Plex Sans" pitchFamily="34"/>
              </a:defRPr>
            </a:lvl1pPr>
            <a:lvl2pPr marL="182880" indent="-182880">
              <a:defRPr sz="2000">
                <a:latin typeface="IBM Plex Sans" pitchFamily="34"/>
              </a:defRPr>
            </a:lvl2pPr>
            <a:lvl3pPr marL="365760" indent="-182880">
              <a:defRPr sz="2000">
                <a:latin typeface="IBM Plex Sans" pitchFamily="34"/>
              </a:defRPr>
            </a:lvl3pPr>
            <a:lvl4pPr marL="548640" indent="-182880">
              <a:defRPr sz="2000">
                <a:latin typeface="IBM Plex Sans" pitchFamily="34"/>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11" descr="Place pictogram here">
            <a:extLst>
              <a:ext uri="{FF2B5EF4-FFF2-40B4-BE49-F238E27FC236}">
                <a16:creationId xmlns:a16="http://schemas.microsoft.com/office/drawing/2014/main" id="{6619DFB1-75C8-DF20-08BD-7F7932751EB9}"/>
              </a:ext>
            </a:extLst>
          </p:cNvPr>
          <p:cNvSpPr txBox="1">
            <a:spLocks noGrp="1"/>
          </p:cNvSpPr>
          <p:nvPr>
            <p:ph type="pic" idx="4294967295"/>
          </p:nvPr>
        </p:nvSpPr>
        <p:spPr>
          <a:xfrm>
            <a:off x="18859500" y="576072"/>
            <a:ext cx="1217843" cy="1216152"/>
          </a:xfrm>
        </p:spPr>
        <p:txBody>
          <a:bodyPr anchor="ctr" anchorCtr="1"/>
          <a:lstStyle>
            <a:lvl1pPr algn="ctr">
              <a:defRPr sz="1600"/>
            </a:lvl1pPr>
          </a:lstStyle>
          <a:p>
            <a:pPr lvl="0"/>
            <a:r>
              <a:rPr lang="en-US"/>
              <a:t>Pictogram</a:t>
            </a:r>
          </a:p>
        </p:txBody>
      </p:sp>
      <p:sp>
        <p:nvSpPr>
          <p:cNvPr id="8" name="Text Placeholder 10">
            <a:extLst>
              <a:ext uri="{FF2B5EF4-FFF2-40B4-BE49-F238E27FC236}">
                <a16:creationId xmlns:a16="http://schemas.microsoft.com/office/drawing/2014/main" id="{4BAD9BB3-FA4C-3B18-4DC1-F217346CC4E4}"/>
              </a:ext>
            </a:extLst>
          </p:cNvPr>
          <p:cNvSpPr txBox="1">
            <a:spLocks noGrp="1"/>
          </p:cNvSpPr>
          <p:nvPr>
            <p:ph type="body" idx="4294967295"/>
          </p:nvPr>
        </p:nvSpPr>
        <p:spPr>
          <a:xfrm>
            <a:off x="18859500" y="3047996"/>
            <a:ext cx="4959348" cy="9153528"/>
          </a:xfrm>
        </p:spPr>
        <p:txBody>
          <a:bodyPr/>
          <a:lstStyle>
            <a:lvl1pPr>
              <a:defRPr sz="2000">
                <a:latin typeface="IBM Plex Sans" pitchFamily="34"/>
              </a:defRPr>
            </a:lvl1pPr>
            <a:lvl2pPr marL="182880" indent="-182880">
              <a:defRPr sz="2000">
                <a:latin typeface="IBM Plex Sans" pitchFamily="34"/>
              </a:defRPr>
            </a:lvl2pPr>
            <a:lvl3pPr marL="365760" indent="-182880">
              <a:defRPr sz="2000">
                <a:latin typeface="IBM Plex Sans" pitchFamily="34"/>
              </a:defRPr>
            </a:lvl3pPr>
            <a:lvl4pPr marL="548640" indent="-182880">
              <a:defRPr sz="2000">
                <a:latin typeface="IBM Plex Sans" pitchFamily="34"/>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Footer Placeholder 3">
            <a:extLst>
              <a:ext uri="{FF2B5EF4-FFF2-40B4-BE49-F238E27FC236}">
                <a16:creationId xmlns:a16="http://schemas.microsoft.com/office/drawing/2014/main" id="{54BFB88B-1A2C-1C68-A1B6-F9B05EB103B9}"/>
              </a:ext>
            </a:extLst>
          </p:cNvPr>
          <p:cNvSpPr txBox="1">
            <a:spLocks noGrp="1"/>
          </p:cNvSpPr>
          <p:nvPr>
            <p:ph type="ftr" sz="quarter" idx="9"/>
          </p:nvPr>
        </p:nvSpPr>
        <p:spPr>
          <a:xfrm>
            <a:off x="581028" y="12823289"/>
            <a:ext cx="4956176" cy="381003"/>
          </a:xfrm>
        </p:spPr>
        <p:txBody>
          <a:bodyPr/>
          <a:lstStyle>
            <a:lvl1pPr>
              <a:defRPr/>
            </a:lvl1pPr>
          </a:lstStyle>
          <a:p>
            <a:pPr lvl="0"/>
            <a:endParaRPr lang="en-US"/>
          </a:p>
        </p:txBody>
      </p:sp>
      <p:sp>
        <p:nvSpPr>
          <p:cNvPr id="10" name="Slide Number">
            <a:extLst>
              <a:ext uri="{FF2B5EF4-FFF2-40B4-BE49-F238E27FC236}">
                <a16:creationId xmlns:a16="http://schemas.microsoft.com/office/drawing/2014/main" id="{07E07EA8-F5CA-8548-D6AE-25ABE5FB99ED}"/>
              </a:ext>
            </a:extLst>
          </p:cNvPr>
          <p:cNvSpPr txBox="1">
            <a:spLocks noGrp="1"/>
          </p:cNvSpPr>
          <p:nvPr>
            <p:ph type="sldNum" sz="quarter" idx="8"/>
          </p:nvPr>
        </p:nvSpPr>
        <p:spPr>
          <a:xfrm>
            <a:off x="23541593" y="12951534"/>
            <a:ext cx="270909" cy="246220"/>
          </a:xfrm>
        </p:spPr>
        <p:txBody>
          <a:bodyPr anchor="ctr"/>
          <a:lstStyle>
            <a:lvl1pPr>
              <a:defRPr/>
            </a:lvl1pPr>
          </a:lstStyle>
          <a:p>
            <a:pPr lvl="0"/>
            <a:fld id="{3080BC16-4EF7-8B4B-B245-51333186C238}" type="slidenum">
              <a:t>‹#›</a:t>
            </a:fld>
            <a:endParaRPr lang="en-US"/>
          </a:p>
        </p:txBody>
      </p:sp>
      <p:cxnSp>
        <p:nvCxnSpPr>
          <p:cNvPr id="11" name="Straight Connector 7" descr="Vertical column divider">
            <a:extLst>
              <a:ext uri="{FF2B5EF4-FFF2-40B4-BE49-F238E27FC236}">
                <a16:creationId xmlns:a16="http://schemas.microsoft.com/office/drawing/2014/main" id="{D997D5CD-9504-4226-76BB-6E866D117412}"/>
              </a:ext>
            </a:extLst>
          </p:cNvPr>
          <p:cNvCxnSpPr/>
          <p:nvPr/>
        </p:nvCxnSpPr>
        <p:spPr>
          <a:xfrm>
            <a:off x="12192124" y="570100"/>
            <a:ext cx="0" cy="11625079"/>
          </a:xfrm>
          <a:prstGeom prst="straightConnector1">
            <a:avLst/>
          </a:prstGeom>
          <a:noFill/>
          <a:ln w="12701" cap="flat">
            <a:solidFill>
              <a:srgbClr val="000000"/>
            </a:solidFill>
            <a:prstDash val="solid"/>
          </a:ln>
        </p:spPr>
      </p:cxnSp>
      <p:cxnSp>
        <p:nvCxnSpPr>
          <p:cNvPr id="12" name="Straight Connector 14" descr="Vertical column divider">
            <a:extLst>
              <a:ext uri="{FF2B5EF4-FFF2-40B4-BE49-F238E27FC236}">
                <a16:creationId xmlns:a16="http://schemas.microsoft.com/office/drawing/2014/main" id="{C505E108-4A30-1A75-29CC-08EF72ACD887}"/>
              </a:ext>
            </a:extLst>
          </p:cNvPr>
          <p:cNvCxnSpPr/>
          <p:nvPr/>
        </p:nvCxnSpPr>
        <p:spPr>
          <a:xfrm>
            <a:off x="18288000" y="570100"/>
            <a:ext cx="0" cy="11625079"/>
          </a:xfrm>
          <a:prstGeom prst="straightConnector1">
            <a:avLst/>
          </a:prstGeom>
          <a:noFill/>
          <a:ln w="12701" cap="flat">
            <a:solidFill>
              <a:srgbClr val="000000"/>
            </a:solidFill>
            <a:prstDash val="solid"/>
          </a:ln>
        </p:spPr>
      </p:cxnSp>
    </p:spTree>
    <p:extLst>
      <p:ext uri="{BB962C8B-B14F-4D97-AF65-F5344CB8AC3E}">
        <p14:creationId xmlns:p14="http://schemas.microsoft.com/office/powerpoint/2010/main" val="370646917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oxes, 4 stacked wide, pictograms">
    <p:bg>
      <p:bgPr>
        <a:solidFill>
          <a:srgbClr val="FFFFFF"/>
        </a:solidFill>
        <a:effectLst/>
      </p:bgPr>
    </p:bg>
    <p:spTree>
      <p:nvGrpSpPr>
        <p:cNvPr id="1" name=""/>
        <p:cNvGrpSpPr/>
        <p:nvPr/>
      </p:nvGrpSpPr>
      <p:grpSpPr>
        <a:xfrm>
          <a:off x="0" y="0"/>
          <a:ext cx="0" cy="0"/>
          <a:chOff x="0" y="0"/>
          <a:chExt cx="0" cy="0"/>
        </a:xfrm>
      </p:grpSpPr>
      <p:sp>
        <p:nvSpPr>
          <p:cNvPr id="2" name="Picture Placeholder 12" descr="Place pictogram here">
            <a:extLst>
              <a:ext uri="{FF2B5EF4-FFF2-40B4-BE49-F238E27FC236}">
                <a16:creationId xmlns:a16="http://schemas.microsoft.com/office/drawing/2014/main" id="{F3B61B48-1B5E-A301-60EF-AB38A07D5687}"/>
              </a:ext>
            </a:extLst>
          </p:cNvPr>
          <p:cNvSpPr txBox="1">
            <a:spLocks noGrp="1"/>
          </p:cNvSpPr>
          <p:nvPr>
            <p:ph type="pic" idx="4294967295"/>
          </p:nvPr>
        </p:nvSpPr>
        <p:spPr>
          <a:xfrm>
            <a:off x="576072" y="576072"/>
            <a:ext cx="1216152" cy="1216152"/>
          </a:xfrm>
        </p:spPr>
        <p:txBody>
          <a:bodyPr anchor="ctr" anchorCtr="1"/>
          <a:lstStyle>
            <a:lvl1pPr algn="ctr">
              <a:defRPr sz="1600"/>
            </a:lvl1pPr>
          </a:lstStyle>
          <a:p>
            <a:pPr lvl="0"/>
            <a:r>
              <a:rPr lang="en-US"/>
              <a:t>Pictogram</a:t>
            </a:r>
          </a:p>
        </p:txBody>
      </p:sp>
      <p:sp>
        <p:nvSpPr>
          <p:cNvPr id="3" name="Text Placeholder 4">
            <a:extLst>
              <a:ext uri="{FF2B5EF4-FFF2-40B4-BE49-F238E27FC236}">
                <a16:creationId xmlns:a16="http://schemas.microsoft.com/office/drawing/2014/main" id="{1D0A1E54-E50C-E4B7-38BB-853441E3EDD5}"/>
              </a:ext>
            </a:extLst>
          </p:cNvPr>
          <p:cNvSpPr txBox="1">
            <a:spLocks noGrp="1"/>
          </p:cNvSpPr>
          <p:nvPr>
            <p:ph type="body" idx="4294967295"/>
          </p:nvPr>
        </p:nvSpPr>
        <p:spPr>
          <a:xfrm>
            <a:off x="576072" y="2478024"/>
            <a:ext cx="6670676" cy="3047996"/>
          </a:xfrm>
        </p:spPr>
        <p:txBody>
          <a:bodyPr/>
          <a:lstStyle>
            <a:lvl1pPr>
              <a:lnSpc>
                <a:spcPct val="100000"/>
              </a:lnSpc>
              <a:defRPr sz="4200"/>
            </a:lvl1pPr>
            <a:lvl2pPr marL="402336" indent="-402336">
              <a:lnSpc>
                <a:spcPct val="100000"/>
              </a:lnSpc>
              <a:defRPr sz="4200"/>
            </a:lvl2pPr>
            <a:lvl3pPr marL="804672" indent="-402336">
              <a:lnSpc>
                <a:spcPct val="100000"/>
              </a:lnSpc>
              <a:defRPr sz="4200"/>
            </a:lvl3pPr>
            <a:lvl4pPr marL="1115568" indent="-402336">
              <a:lnSpc>
                <a:spcPct val="100000"/>
              </a:lnSpc>
              <a:defRPr sz="42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Picture Placeholder 14" descr="Place pictogram here">
            <a:extLst>
              <a:ext uri="{FF2B5EF4-FFF2-40B4-BE49-F238E27FC236}">
                <a16:creationId xmlns:a16="http://schemas.microsoft.com/office/drawing/2014/main" id="{7E0A2A9D-591A-E54E-7480-A6239DB07250}"/>
              </a:ext>
            </a:extLst>
          </p:cNvPr>
          <p:cNvSpPr txBox="1">
            <a:spLocks noGrp="1"/>
          </p:cNvSpPr>
          <p:nvPr>
            <p:ph type="pic" idx="4294967295"/>
          </p:nvPr>
        </p:nvSpPr>
        <p:spPr>
          <a:xfrm>
            <a:off x="12780001" y="576072"/>
            <a:ext cx="1216152" cy="1216152"/>
          </a:xfrm>
        </p:spPr>
        <p:txBody>
          <a:bodyPr anchor="ctr" anchorCtr="1"/>
          <a:lstStyle>
            <a:lvl1pPr algn="ctr">
              <a:defRPr sz="1600"/>
            </a:lvl1pPr>
          </a:lstStyle>
          <a:p>
            <a:pPr lvl="0"/>
            <a:r>
              <a:rPr lang="en-US"/>
              <a:t>Pictogram</a:t>
            </a:r>
          </a:p>
        </p:txBody>
      </p:sp>
      <p:sp>
        <p:nvSpPr>
          <p:cNvPr id="5" name="Text Placeholder 6">
            <a:extLst>
              <a:ext uri="{FF2B5EF4-FFF2-40B4-BE49-F238E27FC236}">
                <a16:creationId xmlns:a16="http://schemas.microsoft.com/office/drawing/2014/main" id="{0494540A-BD61-9E90-C80B-DE6DD1BCD668}"/>
              </a:ext>
            </a:extLst>
          </p:cNvPr>
          <p:cNvSpPr txBox="1">
            <a:spLocks noGrp="1"/>
          </p:cNvSpPr>
          <p:nvPr>
            <p:ph type="body" idx="4294967295"/>
          </p:nvPr>
        </p:nvSpPr>
        <p:spPr>
          <a:xfrm>
            <a:off x="12780001" y="2476496"/>
            <a:ext cx="6675120" cy="3047996"/>
          </a:xfrm>
        </p:spPr>
        <p:txBody>
          <a:bodyPr/>
          <a:lstStyle>
            <a:lvl1pPr>
              <a:lnSpc>
                <a:spcPct val="100000"/>
              </a:lnSpc>
              <a:defRPr sz="4200"/>
            </a:lvl1pPr>
            <a:lvl2pPr marL="402336" indent="-402336">
              <a:lnSpc>
                <a:spcPct val="100000"/>
              </a:lnSpc>
              <a:defRPr sz="4200"/>
            </a:lvl2pPr>
            <a:lvl3pPr marL="804672" indent="-402336">
              <a:lnSpc>
                <a:spcPct val="100000"/>
              </a:lnSpc>
              <a:defRPr sz="4200"/>
            </a:lvl3pPr>
            <a:lvl4pPr marL="1115568" indent="-402336">
              <a:lnSpc>
                <a:spcPct val="100000"/>
              </a:lnSpc>
              <a:defRPr sz="4200"/>
            </a:lvl4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6" name="Straight Connector 15" descr="Horizontal row divider">
            <a:extLst>
              <a:ext uri="{FF2B5EF4-FFF2-40B4-BE49-F238E27FC236}">
                <a16:creationId xmlns:a16="http://schemas.microsoft.com/office/drawing/2014/main" id="{F6234CF3-2C40-16D6-2340-E6E217AC6A21}"/>
              </a:ext>
              <a:ext uri="{C183D7F6-B498-43B3-948B-1728B52AA6E4}">
                <adec:decorative xmlns:adec="http://schemas.microsoft.com/office/drawing/2017/decorative" val="0"/>
              </a:ext>
            </a:extLst>
          </p:cNvPr>
          <p:cNvCxnSpPr/>
          <p:nvPr/>
        </p:nvCxnSpPr>
        <p:spPr>
          <a:xfrm>
            <a:off x="576072" y="6096003"/>
            <a:ext cx="23236431" cy="0"/>
          </a:xfrm>
          <a:prstGeom prst="straightConnector1">
            <a:avLst/>
          </a:prstGeom>
          <a:noFill/>
          <a:ln w="12701" cap="flat">
            <a:solidFill>
              <a:srgbClr val="000000"/>
            </a:solidFill>
            <a:prstDash val="solid"/>
          </a:ln>
        </p:spPr>
      </p:cxnSp>
      <p:sp>
        <p:nvSpPr>
          <p:cNvPr id="7" name="Picture Placeholder 16" descr="Place pictogram here">
            <a:extLst>
              <a:ext uri="{FF2B5EF4-FFF2-40B4-BE49-F238E27FC236}">
                <a16:creationId xmlns:a16="http://schemas.microsoft.com/office/drawing/2014/main" id="{6C75D023-1D87-5DF6-EA62-35C02BE6E48C}"/>
              </a:ext>
            </a:extLst>
          </p:cNvPr>
          <p:cNvSpPr txBox="1">
            <a:spLocks noGrp="1"/>
          </p:cNvSpPr>
          <p:nvPr>
            <p:ph type="pic" idx="4294967295"/>
          </p:nvPr>
        </p:nvSpPr>
        <p:spPr>
          <a:xfrm>
            <a:off x="576072" y="6473952"/>
            <a:ext cx="1216152" cy="1216152"/>
          </a:xfrm>
        </p:spPr>
        <p:txBody>
          <a:bodyPr anchor="ctr" anchorCtr="1"/>
          <a:lstStyle>
            <a:lvl1pPr algn="ctr">
              <a:defRPr sz="1600"/>
            </a:lvl1pPr>
          </a:lstStyle>
          <a:p>
            <a:pPr lvl="0"/>
            <a:r>
              <a:rPr lang="en-US"/>
              <a:t>Pictogram</a:t>
            </a:r>
          </a:p>
        </p:txBody>
      </p:sp>
      <p:sp>
        <p:nvSpPr>
          <p:cNvPr id="8" name="Text Placeholder 8">
            <a:extLst>
              <a:ext uri="{FF2B5EF4-FFF2-40B4-BE49-F238E27FC236}">
                <a16:creationId xmlns:a16="http://schemas.microsoft.com/office/drawing/2014/main" id="{60F3217E-74FC-DB77-8E0C-FA0824841EEB}"/>
              </a:ext>
            </a:extLst>
          </p:cNvPr>
          <p:cNvSpPr txBox="1">
            <a:spLocks noGrp="1"/>
          </p:cNvSpPr>
          <p:nvPr>
            <p:ph type="body" idx="4294967295"/>
          </p:nvPr>
        </p:nvSpPr>
        <p:spPr>
          <a:xfrm>
            <a:off x="576072" y="8385048"/>
            <a:ext cx="6670676" cy="3047996"/>
          </a:xfrm>
        </p:spPr>
        <p:txBody>
          <a:bodyPr/>
          <a:lstStyle>
            <a:lvl1pPr>
              <a:lnSpc>
                <a:spcPct val="100000"/>
              </a:lnSpc>
              <a:defRPr sz="4200"/>
            </a:lvl1pPr>
            <a:lvl2pPr marL="402336" indent="-402336">
              <a:lnSpc>
                <a:spcPct val="100000"/>
              </a:lnSpc>
              <a:defRPr sz="4200"/>
            </a:lvl2pPr>
            <a:lvl3pPr marL="804672" indent="-402336">
              <a:lnSpc>
                <a:spcPct val="100000"/>
              </a:lnSpc>
              <a:defRPr sz="4200"/>
            </a:lvl3pPr>
            <a:lvl4pPr marL="1115568" indent="-402336">
              <a:lnSpc>
                <a:spcPct val="100000"/>
              </a:lnSpc>
              <a:defRPr sz="42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Picture Placeholder 18" descr="Place pictogram here">
            <a:extLst>
              <a:ext uri="{FF2B5EF4-FFF2-40B4-BE49-F238E27FC236}">
                <a16:creationId xmlns:a16="http://schemas.microsoft.com/office/drawing/2014/main" id="{A9392EEF-3576-C755-4974-0AAD02C4BD77}"/>
              </a:ext>
            </a:extLst>
          </p:cNvPr>
          <p:cNvSpPr txBox="1">
            <a:spLocks noGrp="1"/>
          </p:cNvSpPr>
          <p:nvPr>
            <p:ph type="pic" idx="4294967295"/>
          </p:nvPr>
        </p:nvSpPr>
        <p:spPr>
          <a:xfrm>
            <a:off x="12780001" y="6476996"/>
            <a:ext cx="1216152" cy="1216152"/>
          </a:xfrm>
        </p:spPr>
        <p:txBody>
          <a:bodyPr anchor="ctr" anchorCtr="1"/>
          <a:lstStyle>
            <a:lvl1pPr algn="ctr">
              <a:defRPr sz="1600"/>
            </a:lvl1pPr>
          </a:lstStyle>
          <a:p>
            <a:pPr lvl="0"/>
            <a:r>
              <a:rPr lang="en-US"/>
              <a:t>Pictogram</a:t>
            </a:r>
          </a:p>
        </p:txBody>
      </p:sp>
      <p:sp>
        <p:nvSpPr>
          <p:cNvPr id="10" name="Text Placeholder 10">
            <a:extLst>
              <a:ext uri="{FF2B5EF4-FFF2-40B4-BE49-F238E27FC236}">
                <a16:creationId xmlns:a16="http://schemas.microsoft.com/office/drawing/2014/main" id="{E9FB1FBD-6D79-27BC-6FB7-C86328A67F4C}"/>
              </a:ext>
            </a:extLst>
          </p:cNvPr>
          <p:cNvSpPr txBox="1">
            <a:spLocks noGrp="1"/>
          </p:cNvSpPr>
          <p:nvPr>
            <p:ph type="body" idx="4294967295"/>
          </p:nvPr>
        </p:nvSpPr>
        <p:spPr>
          <a:xfrm>
            <a:off x="12780001" y="8382003"/>
            <a:ext cx="6675120" cy="3047996"/>
          </a:xfrm>
        </p:spPr>
        <p:txBody>
          <a:bodyPr/>
          <a:lstStyle>
            <a:lvl1pPr>
              <a:lnSpc>
                <a:spcPct val="100000"/>
              </a:lnSpc>
              <a:defRPr sz="4200"/>
            </a:lvl1pPr>
            <a:lvl2pPr marL="402336" indent="-402336">
              <a:lnSpc>
                <a:spcPct val="100000"/>
              </a:lnSpc>
              <a:defRPr sz="4200"/>
            </a:lvl2pPr>
            <a:lvl3pPr marL="804672" indent="-402336">
              <a:lnSpc>
                <a:spcPct val="100000"/>
              </a:lnSpc>
              <a:defRPr sz="4200"/>
            </a:lvl3pPr>
            <a:lvl4pPr marL="1115568" indent="-402336">
              <a:lnSpc>
                <a:spcPct val="100000"/>
              </a:lnSpc>
              <a:defRPr sz="42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Footer Placeholder 3">
            <a:extLst>
              <a:ext uri="{FF2B5EF4-FFF2-40B4-BE49-F238E27FC236}">
                <a16:creationId xmlns:a16="http://schemas.microsoft.com/office/drawing/2014/main" id="{95DBE6BE-EC0B-D22A-41CE-5E9C0EEBF3CC}"/>
              </a:ext>
            </a:extLst>
          </p:cNvPr>
          <p:cNvSpPr txBox="1">
            <a:spLocks noGrp="1"/>
          </p:cNvSpPr>
          <p:nvPr>
            <p:ph type="ftr" sz="quarter" idx="9"/>
          </p:nvPr>
        </p:nvSpPr>
        <p:spPr>
          <a:xfrm>
            <a:off x="575998" y="12816001"/>
            <a:ext cx="4956176" cy="381003"/>
          </a:xfrm>
        </p:spPr>
        <p:txBody>
          <a:bodyPr/>
          <a:lstStyle>
            <a:lvl1pPr>
              <a:defRPr/>
            </a:lvl1pPr>
          </a:lstStyle>
          <a:p>
            <a:pPr lvl="0"/>
            <a:endParaRPr lang="en-US"/>
          </a:p>
        </p:txBody>
      </p:sp>
      <p:sp>
        <p:nvSpPr>
          <p:cNvPr id="12" name="Slide Number">
            <a:extLst>
              <a:ext uri="{FF2B5EF4-FFF2-40B4-BE49-F238E27FC236}">
                <a16:creationId xmlns:a16="http://schemas.microsoft.com/office/drawing/2014/main" id="{CE7F611A-ED7B-1C54-8DF1-AD06A681FF6B}"/>
              </a:ext>
            </a:extLst>
          </p:cNvPr>
          <p:cNvSpPr txBox="1">
            <a:spLocks noGrp="1"/>
          </p:cNvSpPr>
          <p:nvPr>
            <p:ph type="sldNum" sz="quarter" idx="8"/>
          </p:nvPr>
        </p:nvSpPr>
        <p:spPr>
          <a:xfrm>
            <a:off x="23541593" y="12951534"/>
            <a:ext cx="270909" cy="246220"/>
          </a:xfrm>
        </p:spPr>
        <p:txBody>
          <a:bodyPr anchor="ctr"/>
          <a:lstStyle>
            <a:lvl1pPr>
              <a:defRPr/>
            </a:lvl1pPr>
          </a:lstStyle>
          <a:p>
            <a:pPr lvl="0"/>
            <a:fld id="{83ED44B9-4F31-4443-9EF8-503D08D6CD1B}" type="slidenum">
              <a:t>‹#›</a:t>
            </a:fld>
            <a:endParaRPr lang="en-US"/>
          </a:p>
        </p:txBody>
      </p:sp>
      <p:cxnSp>
        <p:nvCxnSpPr>
          <p:cNvPr id="13" name="Straight Connector 3" descr="Vertical column divider">
            <a:extLst>
              <a:ext uri="{FF2B5EF4-FFF2-40B4-BE49-F238E27FC236}">
                <a16:creationId xmlns:a16="http://schemas.microsoft.com/office/drawing/2014/main" id="{27C58622-0483-AC48-4C5C-FC5C0AE8BA79}"/>
              </a:ext>
            </a:extLst>
          </p:cNvPr>
          <p:cNvCxnSpPr/>
          <p:nvPr/>
        </p:nvCxnSpPr>
        <p:spPr>
          <a:xfrm>
            <a:off x="12192124" y="570100"/>
            <a:ext cx="0" cy="11625079"/>
          </a:xfrm>
          <a:prstGeom prst="straightConnector1">
            <a:avLst/>
          </a:prstGeom>
          <a:noFill/>
          <a:ln w="12701" cap="flat">
            <a:solidFill>
              <a:srgbClr val="000000"/>
            </a:solidFill>
            <a:prstDash val="solid"/>
          </a:ln>
        </p:spPr>
      </p:cxnSp>
    </p:spTree>
    <p:extLst>
      <p:ext uri="{BB962C8B-B14F-4D97-AF65-F5344CB8AC3E}">
        <p14:creationId xmlns:p14="http://schemas.microsoft.com/office/powerpoint/2010/main" val="130972712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oxes, 4 stacked, small title">
    <p:bg>
      <p:bgPr>
        <a:solidFill>
          <a:srgbClr val="FFFFFF"/>
        </a:solidFill>
        <a:effectLst/>
      </p:bgPr>
    </p:bg>
    <p:spTree>
      <p:nvGrpSpPr>
        <p:cNvPr id="1" name=""/>
        <p:cNvGrpSpPr/>
        <p:nvPr/>
      </p:nvGrpSpPr>
      <p:grpSpPr>
        <a:xfrm>
          <a:off x="0" y="0"/>
          <a:ext cx="0" cy="0"/>
          <a:chOff x="0" y="0"/>
          <a:chExt cx="0" cy="0"/>
        </a:xfrm>
      </p:grpSpPr>
      <p:sp>
        <p:nvSpPr>
          <p:cNvPr id="2" name="Text Placeholder 6">
            <a:extLst>
              <a:ext uri="{FF2B5EF4-FFF2-40B4-BE49-F238E27FC236}">
                <a16:creationId xmlns:a16="http://schemas.microsoft.com/office/drawing/2014/main" id="{098461C1-B84C-C85B-CF09-54A784F24343}"/>
              </a:ext>
            </a:extLst>
          </p:cNvPr>
          <p:cNvSpPr txBox="1">
            <a:spLocks noGrp="1"/>
          </p:cNvSpPr>
          <p:nvPr>
            <p:ph type="body" idx="4294967295"/>
          </p:nvPr>
        </p:nvSpPr>
        <p:spPr>
          <a:xfrm>
            <a:off x="575998" y="576072"/>
            <a:ext cx="4961132" cy="462156"/>
          </a:xfrm>
        </p:spPr>
        <p:txBody>
          <a:bodyPr/>
          <a:lstStyle>
            <a:lvl1pPr>
              <a:defRPr sz="2800"/>
            </a:lvl1pPr>
          </a:lstStyle>
          <a:p>
            <a:pPr lvl="0"/>
            <a:r>
              <a:rPr lang="en-US"/>
              <a:t>Click to edit Master text styles</a:t>
            </a:r>
          </a:p>
        </p:txBody>
      </p:sp>
      <p:sp>
        <p:nvSpPr>
          <p:cNvPr id="3" name="Title 1">
            <a:extLst>
              <a:ext uri="{FF2B5EF4-FFF2-40B4-BE49-F238E27FC236}">
                <a16:creationId xmlns:a16="http://schemas.microsoft.com/office/drawing/2014/main" id="{44CE765E-658E-A210-A9EF-1EAF30135590}"/>
              </a:ext>
            </a:extLst>
          </p:cNvPr>
          <p:cNvSpPr txBox="1">
            <a:spLocks noGrp="1"/>
          </p:cNvSpPr>
          <p:nvPr>
            <p:ph type="title"/>
          </p:nvPr>
        </p:nvSpPr>
        <p:spPr>
          <a:xfrm>
            <a:off x="575998" y="1524003"/>
            <a:ext cx="4948431" cy="3047996"/>
          </a:xfrm>
        </p:spPr>
        <p:txBody>
          <a:bodyPr/>
          <a:lstStyle>
            <a:lvl1pPr>
              <a:lnSpc>
                <a:spcPct val="110000"/>
              </a:lnSpc>
              <a:defRPr sz="3600"/>
            </a:lvl1pPr>
          </a:lstStyle>
          <a:p>
            <a:pPr lvl="0"/>
            <a:r>
              <a:rPr lang="en-US"/>
              <a:t>Click to edit Master title style</a:t>
            </a:r>
          </a:p>
        </p:txBody>
      </p:sp>
      <p:sp>
        <p:nvSpPr>
          <p:cNvPr id="4" name="Text Placeholder 9">
            <a:extLst>
              <a:ext uri="{FF2B5EF4-FFF2-40B4-BE49-F238E27FC236}">
                <a16:creationId xmlns:a16="http://schemas.microsoft.com/office/drawing/2014/main" id="{A02F2D61-3A5A-EDB5-82E9-4508D89F3C5A}"/>
              </a:ext>
            </a:extLst>
          </p:cNvPr>
          <p:cNvSpPr txBox="1">
            <a:spLocks noGrp="1"/>
          </p:cNvSpPr>
          <p:nvPr>
            <p:ph type="body" idx="4294967295"/>
          </p:nvPr>
        </p:nvSpPr>
        <p:spPr>
          <a:xfrm>
            <a:off x="12780001" y="576072"/>
            <a:ext cx="4953003" cy="4948431"/>
          </a:xfrm>
        </p:spPr>
        <p:txBody>
          <a:bodyPr/>
          <a:lstStyle>
            <a:lvl1pPr>
              <a:defRPr sz="2800">
                <a:latin typeface="IBM Plex Sans Light" pitchFamily="34"/>
              </a:defRPr>
            </a:lvl1pPr>
            <a:lvl2pPr marL="256032" indent="-256032">
              <a:defRPr sz="2800">
                <a:latin typeface="IBM Plex Sans Light" pitchFamily="34"/>
              </a:defRPr>
            </a:lvl2pPr>
            <a:lvl3pPr marL="512064" indent="-256032">
              <a:defRPr sz="2800">
                <a:latin typeface="IBM Plex Sans Light" pitchFamily="34"/>
              </a:defRPr>
            </a:lvl3pPr>
            <a:lvl4pPr marL="768096" indent="-256032">
              <a:defRPr sz="2800">
                <a:latin typeface="IBM Plex Sans Light" pitchFamily="34"/>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F29B1B4B-0490-02A6-9387-69C48E05C9B2}"/>
              </a:ext>
            </a:extLst>
          </p:cNvPr>
          <p:cNvSpPr txBox="1">
            <a:spLocks noGrp="1"/>
          </p:cNvSpPr>
          <p:nvPr>
            <p:ph type="body" idx="4294967295"/>
          </p:nvPr>
        </p:nvSpPr>
        <p:spPr>
          <a:xfrm>
            <a:off x="18862672" y="576072"/>
            <a:ext cx="4959348" cy="4948431"/>
          </a:xfrm>
        </p:spPr>
        <p:txBody>
          <a:bodyPr/>
          <a:lstStyle>
            <a:lvl1pPr>
              <a:defRPr sz="2800">
                <a:latin typeface="IBM Plex Sans Light" pitchFamily="34"/>
              </a:defRPr>
            </a:lvl1pPr>
            <a:lvl2pPr marL="256032" indent="-256032">
              <a:defRPr sz="2800">
                <a:latin typeface="IBM Plex Sans Light" pitchFamily="34"/>
              </a:defRPr>
            </a:lvl2pPr>
            <a:lvl3pPr marL="512064" indent="-256032">
              <a:defRPr sz="2800">
                <a:latin typeface="IBM Plex Sans Light" pitchFamily="34"/>
              </a:defRPr>
            </a:lvl3pPr>
            <a:lvl4pPr marL="768096" indent="-256032">
              <a:defRPr sz="2800">
                <a:latin typeface="IBM Plex Sans Light" pitchFamily="34"/>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686111CB-79D1-0972-3EF5-1EEDE1747529}"/>
              </a:ext>
            </a:extLst>
          </p:cNvPr>
          <p:cNvSpPr txBox="1">
            <a:spLocks noGrp="1"/>
          </p:cNvSpPr>
          <p:nvPr>
            <p:ph type="body" idx="4294967295"/>
          </p:nvPr>
        </p:nvSpPr>
        <p:spPr>
          <a:xfrm>
            <a:off x="12780001" y="6670676"/>
            <a:ext cx="4953003" cy="4948431"/>
          </a:xfrm>
        </p:spPr>
        <p:txBody>
          <a:bodyPr/>
          <a:lstStyle>
            <a:lvl1pPr>
              <a:defRPr sz="2800">
                <a:latin typeface="IBM Plex Sans Light" pitchFamily="34"/>
              </a:defRPr>
            </a:lvl1pPr>
            <a:lvl2pPr marL="256032" indent="-256032">
              <a:defRPr sz="2800">
                <a:latin typeface="IBM Plex Sans Light" pitchFamily="34"/>
              </a:defRPr>
            </a:lvl2pPr>
            <a:lvl3pPr marL="512064" indent="-256032">
              <a:defRPr sz="2800">
                <a:latin typeface="IBM Plex Sans Light" pitchFamily="34"/>
              </a:defRPr>
            </a:lvl3pPr>
            <a:lvl4pPr marL="768096" indent="-256032">
              <a:defRPr sz="2800">
                <a:latin typeface="IBM Plex Sans Light" pitchFamily="34"/>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1">
            <a:extLst>
              <a:ext uri="{FF2B5EF4-FFF2-40B4-BE49-F238E27FC236}">
                <a16:creationId xmlns:a16="http://schemas.microsoft.com/office/drawing/2014/main" id="{3F9953E9-163C-E08D-1FFC-171B5642A9EF}"/>
              </a:ext>
            </a:extLst>
          </p:cNvPr>
          <p:cNvSpPr txBox="1">
            <a:spLocks noGrp="1"/>
          </p:cNvSpPr>
          <p:nvPr>
            <p:ph type="body" idx="4294967295"/>
          </p:nvPr>
        </p:nvSpPr>
        <p:spPr>
          <a:xfrm>
            <a:off x="18862672" y="6670676"/>
            <a:ext cx="4953003" cy="4948431"/>
          </a:xfrm>
        </p:spPr>
        <p:txBody>
          <a:bodyPr/>
          <a:lstStyle>
            <a:lvl1pPr>
              <a:defRPr sz="2800">
                <a:latin typeface="IBM Plex Sans Light" pitchFamily="34"/>
              </a:defRPr>
            </a:lvl1pPr>
            <a:lvl2pPr marL="256032" indent="-256032">
              <a:defRPr sz="2800">
                <a:latin typeface="IBM Plex Sans Light" pitchFamily="34"/>
              </a:defRPr>
            </a:lvl2pPr>
            <a:lvl3pPr marL="512064" indent="-256032">
              <a:defRPr sz="2800">
                <a:latin typeface="IBM Plex Sans Light" pitchFamily="34"/>
              </a:defRPr>
            </a:lvl3pPr>
            <a:lvl4pPr marL="768096" indent="-256032">
              <a:defRPr sz="2800">
                <a:latin typeface="IBM Plex Sans Light" pitchFamily="34"/>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Footer Placeholder 3">
            <a:extLst>
              <a:ext uri="{FF2B5EF4-FFF2-40B4-BE49-F238E27FC236}">
                <a16:creationId xmlns:a16="http://schemas.microsoft.com/office/drawing/2014/main" id="{0E58AB10-B9F5-66CD-4607-44E800CD0491}"/>
              </a:ext>
            </a:extLst>
          </p:cNvPr>
          <p:cNvSpPr txBox="1">
            <a:spLocks noGrp="1"/>
          </p:cNvSpPr>
          <p:nvPr>
            <p:ph type="ftr" sz="quarter" idx="9"/>
          </p:nvPr>
        </p:nvSpPr>
        <p:spPr>
          <a:xfrm>
            <a:off x="575998" y="12816001"/>
            <a:ext cx="4956176" cy="381003"/>
          </a:xfrm>
        </p:spPr>
        <p:txBody>
          <a:bodyPr/>
          <a:lstStyle>
            <a:lvl1pPr>
              <a:defRPr/>
            </a:lvl1pPr>
          </a:lstStyle>
          <a:p>
            <a:pPr lvl="0"/>
            <a:endParaRPr lang="en-US"/>
          </a:p>
        </p:txBody>
      </p:sp>
      <p:sp>
        <p:nvSpPr>
          <p:cNvPr id="9" name="Slide Number">
            <a:extLst>
              <a:ext uri="{FF2B5EF4-FFF2-40B4-BE49-F238E27FC236}">
                <a16:creationId xmlns:a16="http://schemas.microsoft.com/office/drawing/2014/main" id="{B545D5EE-0997-0FBA-3BD6-E3A0DCEF4A8A}"/>
              </a:ext>
            </a:extLst>
          </p:cNvPr>
          <p:cNvSpPr txBox="1">
            <a:spLocks noGrp="1"/>
          </p:cNvSpPr>
          <p:nvPr>
            <p:ph type="sldNum" sz="quarter" idx="8"/>
          </p:nvPr>
        </p:nvSpPr>
        <p:spPr>
          <a:xfrm>
            <a:off x="23541593" y="12951534"/>
            <a:ext cx="270909" cy="246220"/>
          </a:xfrm>
        </p:spPr>
        <p:txBody>
          <a:bodyPr anchor="ctr"/>
          <a:lstStyle>
            <a:lvl1pPr>
              <a:defRPr/>
            </a:lvl1pPr>
          </a:lstStyle>
          <a:p>
            <a:pPr lvl="0"/>
            <a:fld id="{5BFD8F53-0176-CE4D-9A12-1387601FC3E8}" type="slidenum">
              <a:t>‹#›</a:t>
            </a:fld>
            <a:endParaRPr lang="en-US"/>
          </a:p>
        </p:txBody>
      </p:sp>
    </p:spTree>
    <p:extLst>
      <p:ext uri="{BB962C8B-B14F-4D97-AF65-F5344CB8AC3E}">
        <p14:creationId xmlns:p14="http://schemas.microsoft.com/office/powerpoint/2010/main" val="302292658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oxes, 4 stacked, large title">
    <p:bg>
      <p:bgPr>
        <a:solidFill>
          <a:srgbClr val="FFFFFF"/>
        </a:solidFill>
        <a:effectLst/>
      </p:bgPr>
    </p:bg>
    <p:spTree>
      <p:nvGrpSpPr>
        <p:cNvPr id="1" name=""/>
        <p:cNvGrpSpPr/>
        <p:nvPr/>
      </p:nvGrpSpPr>
      <p:grpSpPr>
        <a:xfrm>
          <a:off x="0" y="0"/>
          <a:ext cx="0" cy="0"/>
          <a:chOff x="0" y="0"/>
          <a:chExt cx="0" cy="0"/>
        </a:xfrm>
      </p:grpSpPr>
      <p:sp>
        <p:nvSpPr>
          <p:cNvPr id="2" name="Text Placeholder 6">
            <a:extLst>
              <a:ext uri="{FF2B5EF4-FFF2-40B4-BE49-F238E27FC236}">
                <a16:creationId xmlns:a16="http://schemas.microsoft.com/office/drawing/2014/main" id="{65126732-AEEC-D8F9-77AD-F310D874AF88}"/>
              </a:ext>
            </a:extLst>
          </p:cNvPr>
          <p:cNvSpPr txBox="1">
            <a:spLocks noGrp="1"/>
          </p:cNvSpPr>
          <p:nvPr>
            <p:ph type="body" idx="4294967295"/>
          </p:nvPr>
        </p:nvSpPr>
        <p:spPr>
          <a:xfrm>
            <a:off x="575998" y="576072"/>
            <a:ext cx="4961132" cy="462156"/>
          </a:xfrm>
        </p:spPr>
        <p:txBody>
          <a:bodyPr/>
          <a:lstStyle>
            <a:lvl1pPr>
              <a:defRPr sz="2800"/>
            </a:lvl1pPr>
          </a:lstStyle>
          <a:p>
            <a:pPr lvl="0"/>
            <a:r>
              <a:rPr lang="en-US"/>
              <a:t>Click to edit Master text styles</a:t>
            </a:r>
          </a:p>
        </p:txBody>
      </p:sp>
      <p:sp>
        <p:nvSpPr>
          <p:cNvPr id="3" name="Text Placeholder 9">
            <a:extLst>
              <a:ext uri="{FF2B5EF4-FFF2-40B4-BE49-F238E27FC236}">
                <a16:creationId xmlns:a16="http://schemas.microsoft.com/office/drawing/2014/main" id="{8A541346-E99B-5A4E-40F4-17289D70F751}"/>
              </a:ext>
            </a:extLst>
          </p:cNvPr>
          <p:cNvSpPr txBox="1">
            <a:spLocks noGrp="1"/>
          </p:cNvSpPr>
          <p:nvPr>
            <p:ph type="body" idx="4294967295"/>
          </p:nvPr>
        </p:nvSpPr>
        <p:spPr>
          <a:xfrm>
            <a:off x="12780001" y="576072"/>
            <a:ext cx="4953003" cy="4948431"/>
          </a:xfrm>
        </p:spPr>
        <p:txBody>
          <a:bodyPr/>
          <a:lstStyle>
            <a:lvl1pPr>
              <a:defRPr sz="2800">
                <a:latin typeface="IBM Plex Sans Light" pitchFamily="34"/>
              </a:defRPr>
            </a:lvl1pPr>
            <a:lvl2pPr marL="256032" indent="-256032">
              <a:defRPr sz="2800">
                <a:latin typeface="IBM Plex Sans Light" pitchFamily="34"/>
              </a:defRPr>
            </a:lvl2pPr>
            <a:lvl3pPr marL="512064" indent="-256032">
              <a:defRPr sz="2800">
                <a:latin typeface="IBM Plex Sans Light" pitchFamily="34"/>
              </a:defRPr>
            </a:lvl3pPr>
            <a:lvl4pPr marL="768096" indent="-256032">
              <a:defRPr sz="2800">
                <a:latin typeface="IBM Plex Sans Light" pitchFamily="34"/>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2">
            <a:extLst>
              <a:ext uri="{FF2B5EF4-FFF2-40B4-BE49-F238E27FC236}">
                <a16:creationId xmlns:a16="http://schemas.microsoft.com/office/drawing/2014/main" id="{E427CE19-7B80-8669-CDEE-1142AFA4D8CF}"/>
              </a:ext>
            </a:extLst>
          </p:cNvPr>
          <p:cNvSpPr txBox="1">
            <a:spLocks noGrp="1"/>
          </p:cNvSpPr>
          <p:nvPr>
            <p:ph type="body" idx="4294967295"/>
          </p:nvPr>
        </p:nvSpPr>
        <p:spPr>
          <a:xfrm>
            <a:off x="18862672" y="576072"/>
            <a:ext cx="4959348" cy="4948431"/>
          </a:xfrm>
        </p:spPr>
        <p:txBody>
          <a:bodyPr/>
          <a:lstStyle>
            <a:lvl1pPr>
              <a:defRPr sz="2800">
                <a:latin typeface="IBM Plex Sans Light" pitchFamily="34"/>
              </a:defRPr>
            </a:lvl1pPr>
            <a:lvl2pPr marL="256032" indent="-256032">
              <a:defRPr sz="2800">
                <a:latin typeface="IBM Plex Sans Light" pitchFamily="34"/>
              </a:defRPr>
            </a:lvl2pPr>
            <a:lvl3pPr marL="512064" indent="-256032">
              <a:defRPr sz="2800">
                <a:latin typeface="IBM Plex Sans Light" pitchFamily="34"/>
              </a:defRPr>
            </a:lvl3pPr>
            <a:lvl4pPr marL="768096" indent="-256032">
              <a:defRPr sz="2800">
                <a:latin typeface="IBM Plex Sans Light" pitchFamily="34"/>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58C90F2-4653-DC80-976F-174140C9BA68}"/>
              </a:ext>
            </a:extLst>
          </p:cNvPr>
          <p:cNvSpPr txBox="1">
            <a:spLocks noGrp="1"/>
          </p:cNvSpPr>
          <p:nvPr>
            <p:ph type="body" idx="4294967295"/>
          </p:nvPr>
        </p:nvSpPr>
        <p:spPr>
          <a:xfrm>
            <a:off x="12780001" y="6670676"/>
            <a:ext cx="4953003" cy="4948431"/>
          </a:xfrm>
        </p:spPr>
        <p:txBody>
          <a:bodyPr/>
          <a:lstStyle>
            <a:lvl1pPr>
              <a:defRPr sz="2800">
                <a:latin typeface="IBM Plex Sans Light" pitchFamily="34"/>
              </a:defRPr>
            </a:lvl1pPr>
            <a:lvl2pPr marL="256032" indent="-256032">
              <a:defRPr sz="2800">
                <a:latin typeface="IBM Plex Sans Light" pitchFamily="34"/>
              </a:defRPr>
            </a:lvl2pPr>
            <a:lvl3pPr marL="512064" indent="-256032">
              <a:defRPr sz="2800">
                <a:latin typeface="IBM Plex Sans Light" pitchFamily="34"/>
              </a:defRPr>
            </a:lvl3pPr>
            <a:lvl4pPr marL="768096" indent="-256032">
              <a:defRPr sz="2800">
                <a:latin typeface="IBM Plex Sans Light" pitchFamily="34"/>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11">
            <a:extLst>
              <a:ext uri="{FF2B5EF4-FFF2-40B4-BE49-F238E27FC236}">
                <a16:creationId xmlns:a16="http://schemas.microsoft.com/office/drawing/2014/main" id="{BEE9C66E-BA55-CCC1-4EBC-03B0E780AC6C}"/>
              </a:ext>
            </a:extLst>
          </p:cNvPr>
          <p:cNvSpPr txBox="1">
            <a:spLocks noGrp="1"/>
          </p:cNvSpPr>
          <p:nvPr>
            <p:ph type="body" idx="4294967295"/>
          </p:nvPr>
        </p:nvSpPr>
        <p:spPr>
          <a:xfrm>
            <a:off x="18862672" y="6670676"/>
            <a:ext cx="4953003" cy="4948431"/>
          </a:xfrm>
        </p:spPr>
        <p:txBody>
          <a:bodyPr/>
          <a:lstStyle>
            <a:lvl1pPr>
              <a:defRPr sz="2800">
                <a:latin typeface="IBM Plex Sans Light" pitchFamily="34"/>
              </a:defRPr>
            </a:lvl1pPr>
            <a:lvl2pPr marL="256032" indent="-256032">
              <a:defRPr sz="2800">
                <a:latin typeface="IBM Plex Sans Light" pitchFamily="34"/>
              </a:defRPr>
            </a:lvl2pPr>
            <a:lvl3pPr marL="512064" indent="-256032">
              <a:defRPr sz="2800">
                <a:latin typeface="IBM Plex Sans Light" pitchFamily="34"/>
              </a:defRPr>
            </a:lvl3pPr>
            <a:lvl4pPr marL="768096" indent="-256032">
              <a:defRPr sz="2800">
                <a:latin typeface="IBM Plex Sans Light" pitchFamily="34"/>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Footer Placeholder 3">
            <a:extLst>
              <a:ext uri="{FF2B5EF4-FFF2-40B4-BE49-F238E27FC236}">
                <a16:creationId xmlns:a16="http://schemas.microsoft.com/office/drawing/2014/main" id="{67A87E5B-A6DA-5939-8F3F-09B7DAB591B9}"/>
              </a:ext>
            </a:extLst>
          </p:cNvPr>
          <p:cNvSpPr txBox="1">
            <a:spLocks noGrp="1"/>
          </p:cNvSpPr>
          <p:nvPr>
            <p:ph type="ftr" sz="quarter" idx="9"/>
          </p:nvPr>
        </p:nvSpPr>
        <p:spPr>
          <a:xfrm>
            <a:off x="575998" y="12816001"/>
            <a:ext cx="4956176" cy="381003"/>
          </a:xfrm>
        </p:spPr>
        <p:txBody>
          <a:bodyPr/>
          <a:lstStyle>
            <a:lvl1pPr>
              <a:defRPr/>
            </a:lvl1pPr>
          </a:lstStyle>
          <a:p>
            <a:pPr lvl="0"/>
            <a:endParaRPr lang="en-US"/>
          </a:p>
        </p:txBody>
      </p:sp>
      <p:sp>
        <p:nvSpPr>
          <p:cNvPr id="8" name="Slide Number">
            <a:extLst>
              <a:ext uri="{FF2B5EF4-FFF2-40B4-BE49-F238E27FC236}">
                <a16:creationId xmlns:a16="http://schemas.microsoft.com/office/drawing/2014/main" id="{C614C8D1-4F3B-E1A9-CBCC-B77FE48EAA22}"/>
              </a:ext>
            </a:extLst>
          </p:cNvPr>
          <p:cNvSpPr txBox="1">
            <a:spLocks noGrp="1"/>
          </p:cNvSpPr>
          <p:nvPr>
            <p:ph type="sldNum" sz="quarter" idx="8"/>
          </p:nvPr>
        </p:nvSpPr>
        <p:spPr>
          <a:xfrm>
            <a:off x="23541593" y="12951534"/>
            <a:ext cx="270909" cy="246220"/>
          </a:xfrm>
        </p:spPr>
        <p:txBody>
          <a:bodyPr anchor="ctr"/>
          <a:lstStyle>
            <a:lvl1pPr>
              <a:defRPr/>
            </a:lvl1pPr>
          </a:lstStyle>
          <a:p>
            <a:pPr lvl="0"/>
            <a:fld id="{CD6EC773-7DBC-3746-AB3D-8474B34CF85E}" type="slidenum">
              <a:t>‹#›</a:t>
            </a:fld>
            <a:endParaRPr lang="en-US"/>
          </a:p>
        </p:txBody>
      </p:sp>
      <p:sp>
        <p:nvSpPr>
          <p:cNvPr id="9" name="Title 1">
            <a:extLst>
              <a:ext uri="{FF2B5EF4-FFF2-40B4-BE49-F238E27FC236}">
                <a16:creationId xmlns:a16="http://schemas.microsoft.com/office/drawing/2014/main" id="{FABC0F60-C60C-C4FA-BDA4-637C4FE349D8}"/>
              </a:ext>
            </a:extLst>
          </p:cNvPr>
          <p:cNvSpPr txBox="1">
            <a:spLocks noGrp="1"/>
          </p:cNvSpPr>
          <p:nvPr>
            <p:ph type="title"/>
          </p:nvPr>
        </p:nvSpPr>
        <p:spPr>
          <a:xfrm>
            <a:off x="575998" y="1523875"/>
            <a:ext cx="11044242" cy="4572128"/>
          </a:xfrm>
        </p:spPr>
        <p:txBody>
          <a:bodyPr rIns="457200"/>
          <a:lstStyle>
            <a:lvl1pPr>
              <a:lnSpc>
                <a:spcPct val="110000"/>
              </a:lnSpc>
              <a:defRPr sz="6800"/>
            </a:lvl1pPr>
          </a:lstStyle>
          <a:p>
            <a:pPr lvl="0"/>
            <a:r>
              <a:rPr lang="en-US"/>
              <a:t>Click to edit Master title style</a:t>
            </a:r>
          </a:p>
        </p:txBody>
      </p:sp>
    </p:spTree>
    <p:extLst>
      <p:ext uri="{BB962C8B-B14F-4D97-AF65-F5344CB8AC3E}">
        <p14:creationId xmlns:p14="http://schemas.microsoft.com/office/powerpoint/2010/main" val="426323565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oxes, 4 horizontal, small title">
    <p:bg>
      <p:bgPr>
        <a:solidFill>
          <a:srgbClr val="FFFFFF"/>
        </a:solidFill>
        <a:effectLst/>
      </p:bgPr>
    </p:bg>
    <p:spTree>
      <p:nvGrpSpPr>
        <p:cNvPr id="1" name=""/>
        <p:cNvGrpSpPr/>
        <p:nvPr/>
      </p:nvGrpSpPr>
      <p:grpSpPr>
        <a:xfrm>
          <a:off x="0" y="0"/>
          <a:ext cx="0" cy="0"/>
          <a:chOff x="0" y="0"/>
          <a:chExt cx="0" cy="0"/>
        </a:xfrm>
      </p:grpSpPr>
      <p:sp>
        <p:nvSpPr>
          <p:cNvPr id="2" name="Text Placeholder 10">
            <a:extLst>
              <a:ext uri="{FF2B5EF4-FFF2-40B4-BE49-F238E27FC236}">
                <a16:creationId xmlns:a16="http://schemas.microsoft.com/office/drawing/2014/main" id="{A4FAC398-8E8A-178E-0577-D3C6F83A9441}"/>
              </a:ext>
            </a:extLst>
          </p:cNvPr>
          <p:cNvSpPr txBox="1">
            <a:spLocks noGrp="1"/>
          </p:cNvSpPr>
          <p:nvPr>
            <p:ph type="body" idx="4294967295"/>
          </p:nvPr>
        </p:nvSpPr>
        <p:spPr>
          <a:xfrm>
            <a:off x="576072" y="6675878"/>
            <a:ext cx="4949820" cy="5519290"/>
          </a:xfrm>
        </p:spPr>
        <p:txBody>
          <a:bodyPr/>
          <a:lstStyle>
            <a:lvl1pPr>
              <a:defRPr sz="2800"/>
            </a:lvl1pPr>
            <a:lvl2pPr marL="256032" indent="-256032">
              <a:defRPr sz="2800"/>
            </a:lvl2pPr>
            <a:lvl3pPr marL="512064" indent="-256032">
              <a:defRPr sz="2800"/>
            </a:lvl3pPr>
            <a:lvl4pPr marL="768096" indent="-256032">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ext Placeholder 10">
            <a:extLst>
              <a:ext uri="{FF2B5EF4-FFF2-40B4-BE49-F238E27FC236}">
                <a16:creationId xmlns:a16="http://schemas.microsoft.com/office/drawing/2014/main" id="{51C3ACAC-18A6-C2AE-7726-493DF5D354BE}"/>
              </a:ext>
            </a:extLst>
          </p:cNvPr>
          <p:cNvSpPr txBox="1">
            <a:spLocks noGrp="1"/>
          </p:cNvSpPr>
          <p:nvPr>
            <p:ph type="body" idx="4294967295"/>
          </p:nvPr>
        </p:nvSpPr>
        <p:spPr>
          <a:xfrm>
            <a:off x="6663241" y="6673848"/>
            <a:ext cx="4949820" cy="5521320"/>
          </a:xfrm>
        </p:spPr>
        <p:txBody>
          <a:bodyPr/>
          <a:lstStyle>
            <a:lvl1pPr>
              <a:defRPr sz="2800"/>
            </a:lvl1pPr>
            <a:lvl2pPr marL="256032" indent="-256032">
              <a:defRPr sz="2800"/>
            </a:lvl2pPr>
            <a:lvl3pPr marL="512064" indent="-256032">
              <a:defRPr sz="2800"/>
            </a:lvl3pPr>
            <a:lvl4pPr marL="768096" indent="-256032">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0">
            <a:extLst>
              <a:ext uri="{FF2B5EF4-FFF2-40B4-BE49-F238E27FC236}">
                <a16:creationId xmlns:a16="http://schemas.microsoft.com/office/drawing/2014/main" id="{C348BCCA-0CBA-BC93-B8FE-D4635067755D}"/>
              </a:ext>
            </a:extLst>
          </p:cNvPr>
          <p:cNvSpPr txBox="1">
            <a:spLocks noGrp="1"/>
          </p:cNvSpPr>
          <p:nvPr>
            <p:ph type="body" idx="4294967295"/>
          </p:nvPr>
        </p:nvSpPr>
        <p:spPr>
          <a:xfrm>
            <a:off x="12767758" y="6673848"/>
            <a:ext cx="4949820" cy="5521320"/>
          </a:xfrm>
        </p:spPr>
        <p:txBody>
          <a:bodyPr/>
          <a:lstStyle>
            <a:lvl1pPr>
              <a:defRPr sz="2800"/>
            </a:lvl1pPr>
            <a:lvl2pPr marL="256032" indent="-256032">
              <a:defRPr sz="2800"/>
            </a:lvl2pPr>
            <a:lvl3pPr marL="512064" indent="-256032">
              <a:defRPr sz="2800"/>
            </a:lvl3pPr>
            <a:lvl4pPr marL="768096" indent="-256032">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0">
            <a:extLst>
              <a:ext uri="{FF2B5EF4-FFF2-40B4-BE49-F238E27FC236}">
                <a16:creationId xmlns:a16="http://schemas.microsoft.com/office/drawing/2014/main" id="{EDAB9A65-2757-2A85-C030-A3582E2B383E}"/>
              </a:ext>
            </a:extLst>
          </p:cNvPr>
          <p:cNvSpPr txBox="1">
            <a:spLocks noGrp="1"/>
          </p:cNvSpPr>
          <p:nvPr>
            <p:ph type="body" idx="4294967295"/>
          </p:nvPr>
        </p:nvSpPr>
        <p:spPr>
          <a:xfrm>
            <a:off x="18859500" y="6673848"/>
            <a:ext cx="4949820" cy="5521320"/>
          </a:xfrm>
        </p:spPr>
        <p:txBody>
          <a:bodyPr/>
          <a:lstStyle>
            <a:lvl1pPr>
              <a:defRPr sz="2800"/>
            </a:lvl1pPr>
            <a:lvl2pPr marL="256032" indent="-256032">
              <a:defRPr sz="2800"/>
            </a:lvl2pPr>
            <a:lvl3pPr marL="512064" indent="-256032">
              <a:defRPr sz="2800"/>
            </a:lvl3pPr>
            <a:lvl4pPr marL="768096" indent="-256032">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3">
            <a:extLst>
              <a:ext uri="{FF2B5EF4-FFF2-40B4-BE49-F238E27FC236}">
                <a16:creationId xmlns:a16="http://schemas.microsoft.com/office/drawing/2014/main" id="{0B39A458-695C-2671-6632-5C3CD83FB73C}"/>
              </a:ext>
            </a:extLst>
          </p:cNvPr>
          <p:cNvSpPr txBox="1">
            <a:spLocks noGrp="1"/>
          </p:cNvSpPr>
          <p:nvPr>
            <p:ph type="ftr" sz="quarter" idx="9"/>
          </p:nvPr>
        </p:nvSpPr>
        <p:spPr>
          <a:xfrm>
            <a:off x="575998" y="12816001"/>
            <a:ext cx="4956176" cy="381003"/>
          </a:xfrm>
        </p:spPr>
        <p:txBody>
          <a:bodyPr/>
          <a:lstStyle>
            <a:lvl1pPr>
              <a:defRPr/>
            </a:lvl1pPr>
          </a:lstStyle>
          <a:p>
            <a:pPr lvl="0"/>
            <a:endParaRPr lang="en-US"/>
          </a:p>
        </p:txBody>
      </p:sp>
      <p:sp>
        <p:nvSpPr>
          <p:cNvPr id="7" name="Slide Number">
            <a:extLst>
              <a:ext uri="{FF2B5EF4-FFF2-40B4-BE49-F238E27FC236}">
                <a16:creationId xmlns:a16="http://schemas.microsoft.com/office/drawing/2014/main" id="{C9702365-EC74-D6A6-99C4-9E27BFC991F9}"/>
              </a:ext>
            </a:extLst>
          </p:cNvPr>
          <p:cNvSpPr txBox="1">
            <a:spLocks noGrp="1"/>
          </p:cNvSpPr>
          <p:nvPr>
            <p:ph type="sldNum" sz="quarter" idx="8"/>
          </p:nvPr>
        </p:nvSpPr>
        <p:spPr>
          <a:xfrm>
            <a:off x="23541593" y="12951534"/>
            <a:ext cx="270909" cy="246220"/>
          </a:xfrm>
        </p:spPr>
        <p:txBody>
          <a:bodyPr anchor="ctr"/>
          <a:lstStyle>
            <a:lvl1pPr>
              <a:defRPr/>
            </a:lvl1pPr>
          </a:lstStyle>
          <a:p>
            <a:pPr lvl="0"/>
            <a:fld id="{B1F85A04-8EAD-0544-AEF8-D3A2902A0958}" type="slidenum">
              <a:t>‹#›</a:t>
            </a:fld>
            <a:endParaRPr lang="en-US"/>
          </a:p>
        </p:txBody>
      </p:sp>
      <p:sp>
        <p:nvSpPr>
          <p:cNvPr id="8" name="Text Placeholder 6">
            <a:extLst>
              <a:ext uri="{FF2B5EF4-FFF2-40B4-BE49-F238E27FC236}">
                <a16:creationId xmlns:a16="http://schemas.microsoft.com/office/drawing/2014/main" id="{683B628A-0E51-D893-2A6B-0942D9F410AB}"/>
              </a:ext>
            </a:extLst>
          </p:cNvPr>
          <p:cNvSpPr txBox="1">
            <a:spLocks noGrp="1"/>
          </p:cNvSpPr>
          <p:nvPr>
            <p:ph type="body" idx="4294967295"/>
          </p:nvPr>
        </p:nvSpPr>
        <p:spPr>
          <a:xfrm>
            <a:off x="575998" y="576072"/>
            <a:ext cx="4942075" cy="3995928"/>
          </a:xfrm>
        </p:spPr>
        <p:txBody>
          <a:bodyPr/>
          <a:lstStyle>
            <a:lvl1pPr>
              <a:defRPr sz="2800"/>
            </a:lvl1pPr>
          </a:lstStyle>
          <a:p>
            <a:pPr lvl="0"/>
            <a:r>
              <a:rPr lang="en-US"/>
              <a:t>Click to edit Master text styles</a:t>
            </a:r>
          </a:p>
        </p:txBody>
      </p:sp>
    </p:spTree>
    <p:extLst>
      <p:ext uri="{BB962C8B-B14F-4D97-AF65-F5344CB8AC3E}">
        <p14:creationId xmlns:p14="http://schemas.microsoft.com/office/powerpoint/2010/main" val="129167928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oxes, 4 horizontal, large title">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D4FEF-F282-5AFF-BD48-942FA464D5D3}"/>
              </a:ext>
            </a:extLst>
          </p:cNvPr>
          <p:cNvSpPr txBox="1">
            <a:spLocks noGrp="1"/>
          </p:cNvSpPr>
          <p:nvPr>
            <p:ph type="title"/>
          </p:nvPr>
        </p:nvSpPr>
        <p:spPr>
          <a:xfrm>
            <a:off x="575998" y="384048"/>
            <a:ext cx="11036990" cy="4210181"/>
          </a:xfrm>
        </p:spPr>
        <p:txBody>
          <a:bodyPr rIns="457200"/>
          <a:lstStyle>
            <a:lvl1pPr>
              <a:lnSpc>
                <a:spcPct val="100000"/>
              </a:lnSpc>
              <a:defRPr sz="6800"/>
            </a:lvl1pPr>
          </a:lstStyle>
          <a:p>
            <a:pPr lvl="0"/>
            <a:r>
              <a:rPr lang="en-US"/>
              <a:t>Click to edit Master title style</a:t>
            </a:r>
          </a:p>
        </p:txBody>
      </p:sp>
      <p:sp>
        <p:nvSpPr>
          <p:cNvPr id="3" name="Footer Placeholder 3">
            <a:extLst>
              <a:ext uri="{FF2B5EF4-FFF2-40B4-BE49-F238E27FC236}">
                <a16:creationId xmlns:a16="http://schemas.microsoft.com/office/drawing/2014/main" id="{234DF9DD-79DE-348D-433D-6244E69CB689}"/>
              </a:ext>
            </a:extLst>
          </p:cNvPr>
          <p:cNvSpPr txBox="1">
            <a:spLocks noGrp="1"/>
          </p:cNvSpPr>
          <p:nvPr>
            <p:ph type="ftr" sz="quarter" idx="9"/>
          </p:nvPr>
        </p:nvSpPr>
        <p:spPr>
          <a:xfrm>
            <a:off x="581028" y="12823289"/>
            <a:ext cx="4956176" cy="381003"/>
          </a:xfrm>
        </p:spPr>
        <p:txBody>
          <a:bodyPr/>
          <a:lstStyle>
            <a:lvl1pPr>
              <a:defRPr/>
            </a:lvl1pPr>
          </a:lstStyle>
          <a:p>
            <a:pPr lvl="0"/>
            <a:endParaRPr lang="en-US"/>
          </a:p>
        </p:txBody>
      </p:sp>
      <p:sp>
        <p:nvSpPr>
          <p:cNvPr id="4" name="Slide Number">
            <a:extLst>
              <a:ext uri="{FF2B5EF4-FFF2-40B4-BE49-F238E27FC236}">
                <a16:creationId xmlns:a16="http://schemas.microsoft.com/office/drawing/2014/main" id="{F6D61620-B663-F659-9B1A-460F03FF4267}"/>
              </a:ext>
            </a:extLst>
          </p:cNvPr>
          <p:cNvSpPr txBox="1">
            <a:spLocks noGrp="1"/>
          </p:cNvSpPr>
          <p:nvPr>
            <p:ph type="sldNum" sz="quarter" idx="8"/>
          </p:nvPr>
        </p:nvSpPr>
        <p:spPr>
          <a:xfrm>
            <a:off x="23541593" y="12951534"/>
            <a:ext cx="270909" cy="246220"/>
          </a:xfrm>
        </p:spPr>
        <p:txBody>
          <a:bodyPr anchor="ctr"/>
          <a:lstStyle>
            <a:lvl1pPr>
              <a:defRPr/>
            </a:lvl1pPr>
          </a:lstStyle>
          <a:p>
            <a:pPr lvl="0"/>
            <a:fld id="{026A9752-07F3-BE4F-ACD3-62FCC829410E}" type="slidenum">
              <a:t>‹#›</a:t>
            </a:fld>
            <a:endParaRPr lang="en-US"/>
          </a:p>
        </p:txBody>
      </p:sp>
      <p:sp>
        <p:nvSpPr>
          <p:cNvPr id="5" name="Text Placeholder 10">
            <a:extLst>
              <a:ext uri="{FF2B5EF4-FFF2-40B4-BE49-F238E27FC236}">
                <a16:creationId xmlns:a16="http://schemas.microsoft.com/office/drawing/2014/main" id="{03DB5AE9-1584-0217-FF9F-79903208251F}"/>
              </a:ext>
            </a:extLst>
          </p:cNvPr>
          <p:cNvSpPr txBox="1">
            <a:spLocks noGrp="1"/>
          </p:cNvSpPr>
          <p:nvPr>
            <p:ph type="body" idx="4294967295"/>
          </p:nvPr>
        </p:nvSpPr>
        <p:spPr>
          <a:xfrm>
            <a:off x="576072" y="6675878"/>
            <a:ext cx="4949820" cy="5519290"/>
          </a:xfrm>
        </p:spPr>
        <p:txBody>
          <a:bodyPr/>
          <a:lstStyle>
            <a:lvl1pPr>
              <a:defRPr sz="2800"/>
            </a:lvl1pPr>
            <a:lvl2pPr marL="256032" indent="-256032">
              <a:defRPr sz="2800"/>
            </a:lvl2pPr>
            <a:lvl3pPr marL="512064" indent="-256032">
              <a:defRPr sz="2800"/>
            </a:lvl3pPr>
            <a:lvl4pPr marL="768096" indent="-256032">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10">
            <a:extLst>
              <a:ext uri="{FF2B5EF4-FFF2-40B4-BE49-F238E27FC236}">
                <a16:creationId xmlns:a16="http://schemas.microsoft.com/office/drawing/2014/main" id="{264DC45E-C55A-4A41-FFF0-8EF110C86860}"/>
              </a:ext>
            </a:extLst>
          </p:cNvPr>
          <p:cNvSpPr txBox="1">
            <a:spLocks noGrp="1"/>
          </p:cNvSpPr>
          <p:nvPr>
            <p:ph type="body" idx="4294967295"/>
          </p:nvPr>
        </p:nvSpPr>
        <p:spPr>
          <a:xfrm>
            <a:off x="6663241" y="6673848"/>
            <a:ext cx="4949820" cy="5521320"/>
          </a:xfrm>
        </p:spPr>
        <p:txBody>
          <a:bodyPr/>
          <a:lstStyle>
            <a:lvl1pPr>
              <a:defRPr sz="2800"/>
            </a:lvl1pPr>
            <a:lvl2pPr marL="256032" indent="-256032">
              <a:defRPr sz="2800"/>
            </a:lvl2pPr>
            <a:lvl3pPr marL="512064" indent="-256032">
              <a:defRPr sz="2800"/>
            </a:lvl3pPr>
            <a:lvl4pPr marL="768096" indent="-256032">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0">
            <a:extLst>
              <a:ext uri="{FF2B5EF4-FFF2-40B4-BE49-F238E27FC236}">
                <a16:creationId xmlns:a16="http://schemas.microsoft.com/office/drawing/2014/main" id="{80CD8B75-550D-56F4-CA43-30B4A020775D}"/>
              </a:ext>
            </a:extLst>
          </p:cNvPr>
          <p:cNvSpPr txBox="1">
            <a:spLocks noGrp="1"/>
          </p:cNvSpPr>
          <p:nvPr>
            <p:ph type="body" idx="4294967295"/>
          </p:nvPr>
        </p:nvSpPr>
        <p:spPr>
          <a:xfrm>
            <a:off x="12767758" y="6673848"/>
            <a:ext cx="4949820" cy="5521320"/>
          </a:xfrm>
        </p:spPr>
        <p:txBody>
          <a:bodyPr/>
          <a:lstStyle>
            <a:lvl1pPr>
              <a:defRPr sz="2800"/>
            </a:lvl1pPr>
            <a:lvl2pPr marL="256032" indent="-256032">
              <a:defRPr sz="2800"/>
            </a:lvl2pPr>
            <a:lvl3pPr marL="512064" indent="-256032">
              <a:defRPr sz="2800"/>
            </a:lvl3pPr>
            <a:lvl4pPr marL="768096" indent="-256032">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10">
            <a:extLst>
              <a:ext uri="{FF2B5EF4-FFF2-40B4-BE49-F238E27FC236}">
                <a16:creationId xmlns:a16="http://schemas.microsoft.com/office/drawing/2014/main" id="{909A1FA9-BEA4-19F2-7020-029D42A6A9E9}"/>
              </a:ext>
            </a:extLst>
          </p:cNvPr>
          <p:cNvSpPr txBox="1">
            <a:spLocks noGrp="1"/>
          </p:cNvSpPr>
          <p:nvPr>
            <p:ph type="body" idx="4294967295"/>
          </p:nvPr>
        </p:nvSpPr>
        <p:spPr>
          <a:xfrm>
            <a:off x="18859500" y="6673848"/>
            <a:ext cx="4949820" cy="5521320"/>
          </a:xfrm>
        </p:spPr>
        <p:txBody>
          <a:bodyPr/>
          <a:lstStyle>
            <a:lvl1pPr>
              <a:defRPr sz="2800"/>
            </a:lvl1pPr>
            <a:lvl2pPr marL="256032" indent="-256032">
              <a:defRPr sz="2800"/>
            </a:lvl2pPr>
            <a:lvl3pPr marL="512064" indent="-256032">
              <a:defRPr sz="2800"/>
            </a:lvl3pPr>
            <a:lvl4pPr marL="768096" indent="-256032">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93884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00" y="384048"/>
            <a:ext cx="11036491" cy="2663825"/>
          </a:xfrm>
        </p:spPr>
        <p:txBody>
          <a:bodyPr rIns="457200"/>
          <a:lstStyle>
            <a:lvl1pPr>
              <a:lnSpc>
                <a:spcPct val="100000"/>
              </a:lnSpc>
              <a:defRPr sz="6800">
                <a:solidFill>
                  <a:schemeClr val="tx2"/>
                </a:solidFill>
              </a:defRPr>
            </a:lvl1pPr>
          </a:lstStyle>
          <a:p>
            <a:r>
              <a:rPr lang="en-US"/>
              <a:t>Click to edit Master title style</a:t>
            </a:r>
          </a:p>
        </p:txBody>
      </p:sp>
      <p:sp>
        <p:nvSpPr>
          <p:cNvPr id="3" name="Footer Placeholder 3">
            <a:extLst>
              <a:ext uri="{FF2B5EF4-FFF2-40B4-BE49-F238E27FC236}">
                <a16:creationId xmlns:a16="http://schemas.microsoft.com/office/drawing/2014/main" id="{42F412B5-726F-373A-86F7-2FBA60F14014}"/>
              </a:ext>
            </a:extLst>
          </p:cNvPr>
          <p:cNvSpPr>
            <a:spLocks noGrp="1"/>
          </p:cNvSpPr>
          <p:nvPr>
            <p:ph type="ftr" sz="quarter" idx="18"/>
          </p:nvPr>
        </p:nvSpPr>
        <p:spPr>
          <a:xfrm>
            <a:off x="576000" y="12816000"/>
            <a:ext cx="4956176" cy="381000"/>
          </a:xfrm>
        </p:spPr>
        <p:txBody>
          <a:bodyPr/>
          <a:lstStyle/>
          <a:p>
            <a:endParaRPr lang="en-US"/>
          </a:p>
        </p:txBody>
      </p:sp>
      <p:sp>
        <p:nvSpPr>
          <p:cNvPr id="6" name="Slide Number">
            <a:extLst>
              <a:ext uri="{FF2B5EF4-FFF2-40B4-BE49-F238E27FC236}">
                <a16:creationId xmlns:a16="http://schemas.microsoft.com/office/drawing/2014/main" id="{6E2B1415-A9D9-645B-4DF0-7D16976DF727}"/>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72839104"/>
      </p:ext>
    </p:extLst>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oxes, 6 stacke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69919-8000-E922-6964-C056D6C1EE1E}"/>
              </a:ext>
            </a:extLst>
          </p:cNvPr>
          <p:cNvSpPr txBox="1">
            <a:spLocks noGrp="1"/>
          </p:cNvSpPr>
          <p:nvPr>
            <p:ph type="title"/>
          </p:nvPr>
        </p:nvSpPr>
        <p:spPr>
          <a:xfrm>
            <a:off x="575998" y="576072"/>
            <a:ext cx="4949820" cy="3995928"/>
          </a:xfrm>
        </p:spPr>
        <p:txBody>
          <a:bodyPr/>
          <a:lstStyle>
            <a:lvl1pPr>
              <a:lnSpc>
                <a:spcPct val="110000"/>
              </a:lnSpc>
              <a:defRPr sz="2800"/>
            </a:lvl1pPr>
          </a:lstStyle>
          <a:p>
            <a:pPr lvl="0"/>
            <a:r>
              <a:rPr lang="en-US"/>
              <a:t>Click to edit Master title style</a:t>
            </a:r>
          </a:p>
        </p:txBody>
      </p:sp>
      <p:sp>
        <p:nvSpPr>
          <p:cNvPr id="3" name="Text Placeholder 9">
            <a:extLst>
              <a:ext uri="{FF2B5EF4-FFF2-40B4-BE49-F238E27FC236}">
                <a16:creationId xmlns:a16="http://schemas.microsoft.com/office/drawing/2014/main" id="{AE381C4B-A0AF-1E55-14E5-8A00E6AF95E4}"/>
              </a:ext>
            </a:extLst>
          </p:cNvPr>
          <p:cNvSpPr txBox="1">
            <a:spLocks noGrp="1"/>
          </p:cNvSpPr>
          <p:nvPr>
            <p:ph type="body" idx="4294967295"/>
          </p:nvPr>
        </p:nvSpPr>
        <p:spPr>
          <a:xfrm>
            <a:off x="6666414" y="576072"/>
            <a:ext cx="4956048" cy="4956048"/>
          </a:xfrm>
        </p:spPr>
        <p:txBody>
          <a:bodyPr/>
          <a:lstStyle>
            <a:lvl1pPr>
              <a:defRPr sz="2800">
                <a:latin typeface="IBM Plex Sans Light" pitchFamily="34"/>
              </a:defRPr>
            </a:lvl1pPr>
            <a:lvl2pPr marL="256032" indent="-256032">
              <a:defRPr sz="2800">
                <a:latin typeface="IBM Plex Sans Light" pitchFamily="34"/>
              </a:defRPr>
            </a:lvl2pPr>
            <a:lvl3pPr marL="512064" indent="-256032">
              <a:defRPr sz="2800">
                <a:latin typeface="IBM Plex Sans Light" pitchFamily="34"/>
              </a:defRPr>
            </a:lvl3pPr>
            <a:lvl4pPr marL="768096" indent="-256032">
              <a:defRPr sz="2800">
                <a:latin typeface="IBM Plex Sans Light" pitchFamily="34"/>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9">
            <a:extLst>
              <a:ext uri="{FF2B5EF4-FFF2-40B4-BE49-F238E27FC236}">
                <a16:creationId xmlns:a16="http://schemas.microsoft.com/office/drawing/2014/main" id="{34220DF7-EFF4-6E72-2851-593A8C4FECD6}"/>
              </a:ext>
            </a:extLst>
          </p:cNvPr>
          <p:cNvSpPr txBox="1">
            <a:spLocks noGrp="1"/>
          </p:cNvSpPr>
          <p:nvPr>
            <p:ph type="body" idx="4294967295"/>
          </p:nvPr>
        </p:nvSpPr>
        <p:spPr>
          <a:xfrm>
            <a:off x="12763496" y="576072"/>
            <a:ext cx="4956048" cy="4956048"/>
          </a:xfrm>
        </p:spPr>
        <p:txBody>
          <a:bodyPr/>
          <a:lstStyle>
            <a:lvl1pPr>
              <a:defRPr sz="2800">
                <a:latin typeface="IBM Plex Sans Light" pitchFamily="34"/>
              </a:defRPr>
            </a:lvl1pPr>
            <a:lvl2pPr marL="256032" indent="-256032">
              <a:defRPr sz="2800">
                <a:latin typeface="IBM Plex Sans Light" pitchFamily="34"/>
              </a:defRPr>
            </a:lvl2pPr>
            <a:lvl3pPr marL="512064" indent="-256032">
              <a:defRPr sz="2800">
                <a:latin typeface="IBM Plex Sans Light" pitchFamily="34"/>
              </a:defRPr>
            </a:lvl3pPr>
            <a:lvl4pPr marL="768096" indent="-256032">
              <a:defRPr sz="2800">
                <a:latin typeface="IBM Plex Sans Light" pitchFamily="34"/>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37202DFA-BB97-45B5-0117-3B65C5283C77}"/>
              </a:ext>
            </a:extLst>
          </p:cNvPr>
          <p:cNvSpPr txBox="1">
            <a:spLocks noGrp="1"/>
          </p:cNvSpPr>
          <p:nvPr>
            <p:ph type="body" idx="4294967295"/>
          </p:nvPr>
        </p:nvSpPr>
        <p:spPr>
          <a:xfrm>
            <a:off x="18859500" y="576072"/>
            <a:ext cx="4946904" cy="4956048"/>
          </a:xfrm>
        </p:spPr>
        <p:txBody>
          <a:bodyPr/>
          <a:lstStyle>
            <a:lvl1pPr>
              <a:defRPr sz="2800">
                <a:latin typeface="IBM Plex Sans Light" pitchFamily="34"/>
              </a:defRPr>
            </a:lvl1pPr>
            <a:lvl2pPr marL="256032" indent="-256032">
              <a:defRPr sz="2800">
                <a:latin typeface="IBM Plex Sans Light" pitchFamily="34"/>
              </a:defRPr>
            </a:lvl2pPr>
            <a:lvl3pPr marL="512064" indent="-256032">
              <a:defRPr sz="2800">
                <a:latin typeface="IBM Plex Sans Light" pitchFamily="34"/>
              </a:defRPr>
            </a:lvl3pPr>
            <a:lvl4pPr marL="768096" indent="-256032">
              <a:defRPr sz="2800">
                <a:latin typeface="IBM Plex Sans Light" pitchFamily="34"/>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3">
            <a:extLst>
              <a:ext uri="{FF2B5EF4-FFF2-40B4-BE49-F238E27FC236}">
                <a16:creationId xmlns:a16="http://schemas.microsoft.com/office/drawing/2014/main" id="{72D5865C-0BF9-B4FA-4E2B-BE0CE5503760}"/>
              </a:ext>
            </a:extLst>
          </p:cNvPr>
          <p:cNvSpPr txBox="1">
            <a:spLocks noGrp="1"/>
          </p:cNvSpPr>
          <p:nvPr>
            <p:ph type="ftr" sz="quarter" idx="9"/>
          </p:nvPr>
        </p:nvSpPr>
        <p:spPr>
          <a:xfrm>
            <a:off x="581028" y="12823289"/>
            <a:ext cx="4956176" cy="381003"/>
          </a:xfrm>
        </p:spPr>
        <p:txBody>
          <a:bodyPr/>
          <a:lstStyle>
            <a:lvl1pPr>
              <a:defRPr/>
            </a:lvl1pPr>
          </a:lstStyle>
          <a:p>
            <a:pPr lvl="0"/>
            <a:endParaRPr lang="en-US"/>
          </a:p>
        </p:txBody>
      </p:sp>
      <p:sp>
        <p:nvSpPr>
          <p:cNvPr id="7" name="Slide Number">
            <a:extLst>
              <a:ext uri="{FF2B5EF4-FFF2-40B4-BE49-F238E27FC236}">
                <a16:creationId xmlns:a16="http://schemas.microsoft.com/office/drawing/2014/main" id="{B8061B11-FB67-A24F-94D1-199F087B0F61}"/>
              </a:ext>
            </a:extLst>
          </p:cNvPr>
          <p:cNvSpPr txBox="1">
            <a:spLocks noGrp="1"/>
          </p:cNvSpPr>
          <p:nvPr>
            <p:ph type="sldNum" sz="quarter" idx="8"/>
          </p:nvPr>
        </p:nvSpPr>
        <p:spPr>
          <a:xfrm>
            <a:off x="23541593" y="12951534"/>
            <a:ext cx="270909" cy="246220"/>
          </a:xfrm>
        </p:spPr>
        <p:txBody>
          <a:bodyPr anchor="ctr"/>
          <a:lstStyle>
            <a:lvl1pPr>
              <a:defRPr/>
            </a:lvl1pPr>
          </a:lstStyle>
          <a:p>
            <a:pPr lvl="0"/>
            <a:fld id="{9C5D43D8-FAE1-114F-9D3B-90BF0D76BA72}" type="slidenum">
              <a:t>‹#›</a:t>
            </a:fld>
            <a:endParaRPr lang="en-US"/>
          </a:p>
        </p:txBody>
      </p:sp>
      <p:sp>
        <p:nvSpPr>
          <p:cNvPr id="8" name="Text Placeholder 10">
            <a:extLst>
              <a:ext uri="{FF2B5EF4-FFF2-40B4-BE49-F238E27FC236}">
                <a16:creationId xmlns:a16="http://schemas.microsoft.com/office/drawing/2014/main" id="{09D13869-392B-282D-98FE-3DEAE82F892E}"/>
              </a:ext>
            </a:extLst>
          </p:cNvPr>
          <p:cNvSpPr txBox="1">
            <a:spLocks noGrp="1"/>
          </p:cNvSpPr>
          <p:nvPr>
            <p:ph type="body" idx="4294967295"/>
          </p:nvPr>
        </p:nvSpPr>
        <p:spPr>
          <a:xfrm>
            <a:off x="6666414" y="6673848"/>
            <a:ext cx="4956048" cy="4956048"/>
          </a:xfrm>
        </p:spPr>
        <p:txBody>
          <a:bodyPr/>
          <a:lstStyle>
            <a:lvl1pPr>
              <a:defRPr sz="2800"/>
            </a:lvl1pPr>
            <a:lvl2pPr marL="256032" indent="-256032">
              <a:defRPr sz="2800"/>
            </a:lvl2pPr>
            <a:lvl3pPr marL="512064" indent="-256032">
              <a:defRPr sz="2800"/>
            </a:lvl3pPr>
            <a:lvl4pPr marL="768096" indent="-256032">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10">
            <a:extLst>
              <a:ext uri="{FF2B5EF4-FFF2-40B4-BE49-F238E27FC236}">
                <a16:creationId xmlns:a16="http://schemas.microsoft.com/office/drawing/2014/main" id="{47218242-A646-9CF5-7050-8C8CB7A24F07}"/>
              </a:ext>
            </a:extLst>
          </p:cNvPr>
          <p:cNvSpPr txBox="1">
            <a:spLocks noGrp="1"/>
          </p:cNvSpPr>
          <p:nvPr>
            <p:ph type="body" idx="4294967295"/>
          </p:nvPr>
        </p:nvSpPr>
        <p:spPr>
          <a:xfrm>
            <a:off x="12763496" y="6673848"/>
            <a:ext cx="4956048" cy="4956048"/>
          </a:xfrm>
        </p:spPr>
        <p:txBody>
          <a:bodyPr/>
          <a:lstStyle>
            <a:lvl1pPr>
              <a:defRPr sz="2800"/>
            </a:lvl1pPr>
            <a:lvl2pPr marL="256032" indent="-256032">
              <a:defRPr sz="2800"/>
            </a:lvl2pPr>
            <a:lvl3pPr marL="512064" indent="-256032">
              <a:defRPr sz="2800"/>
            </a:lvl3pPr>
            <a:lvl4pPr marL="768096" indent="-256032">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10">
            <a:extLst>
              <a:ext uri="{FF2B5EF4-FFF2-40B4-BE49-F238E27FC236}">
                <a16:creationId xmlns:a16="http://schemas.microsoft.com/office/drawing/2014/main" id="{C19F8255-3CD0-171A-73F8-753E5264ECD9}"/>
              </a:ext>
            </a:extLst>
          </p:cNvPr>
          <p:cNvSpPr txBox="1">
            <a:spLocks noGrp="1"/>
          </p:cNvSpPr>
          <p:nvPr>
            <p:ph type="body" idx="4294967295"/>
          </p:nvPr>
        </p:nvSpPr>
        <p:spPr>
          <a:xfrm>
            <a:off x="18859500" y="6673848"/>
            <a:ext cx="4946904" cy="4956048"/>
          </a:xfrm>
        </p:spPr>
        <p:txBody>
          <a:bodyPr/>
          <a:lstStyle>
            <a:lvl1pPr>
              <a:defRPr sz="2800"/>
            </a:lvl1pPr>
            <a:lvl2pPr marL="256032" indent="-256032">
              <a:defRPr sz="2800"/>
            </a:lvl2pPr>
            <a:lvl3pPr marL="512064" indent="-256032">
              <a:defRPr sz="2800"/>
            </a:lvl3pPr>
            <a:lvl4pPr marL="768096" indent="-256032">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37505276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oxes, 6 stacked, icons">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D7807-A472-CC7C-F635-AA6BC100CC45}"/>
              </a:ext>
            </a:extLst>
          </p:cNvPr>
          <p:cNvSpPr txBox="1">
            <a:spLocks noGrp="1"/>
          </p:cNvSpPr>
          <p:nvPr>
            <p:ph type="title"/>
          </p:nvPr>
        </p:nvSpPr>
        <p:spPr>
          <a:xfrm>
            <a:off x="575998" y="576072"/>
            <a:ext cx="4949820" cy="3995928"/>
          </a:xfrm>
        </p:spPr>
        <p:txBody>
          <a:bodyPr/>
          <a:lstStyle>
            <a:lvl1pPr>
              <a:lnSpc>
                <a:spcPct val="110000"/>
              </a:lnSpc>
              <a:defRPr sz="2800"/>
            </a:lvl1pPr>
          </a:lstStyle>
          <a:p>
            <a:pPr lvl="0"/>
            <a:r>
              <a:rPr lang="en-US"/>
              <a:t>Click to edit Master title style</a:t>
            </a:r>
          </a:p>
        </p:txBody>
      </p:sp>
      <p:sp>
        <p:nvSpPr>
          <p:cNvPr id="3" name="Picture Placeholder 15" descr="Place icon here">
            <a:extLst>
              <a:ext uri="{FF2B5EF4-FFF2-40B4-BE49-F238E27FC236}">
                <a16:creationId xmlns:a16="http://schemas.microsoft.com/office/drawing/2014/main" id="{7C90E6AE-6BE7-25C0-1B92-BF999C4E7B30}"/>
              </a:ext>
            </a:extLst>
          </p:cNvPr>
          <p:cNvSpPr txBox="1">
            <a:spLocks noGrp="1"/>
          </p:cNvSpPr>
          <p:nvPr>
            <p:ph type="pic" idx="4294967295"/>
          </p:nvPr>
        </p:nvSpPr>
        <p:spPr>
          <a:xfrm>
            <a:off x="6667503" y="576072"/>
            <a:ext cx="402336" cy="403222"/>
          </a:xfrm>
        </p:spPr>
        <p:txBody>
          <a:bodyPr/>
          <a:lstStyle>
            <a:lvl1pPr>
              <a:defRPr sz="1400"/>
            </a:lvl1pPr>
          </a:lstStyle>
          <a:p>
            <a:pPr lvl="0"/>
            <a:r>
              <a:rPr lang="en-US"/>
              <a:t>Icon</a:t>
            </a:r>
          </a:p>
        </p:txBody>
      </p:sp>
      <p:sp>
        <p:nvSpPr>
          <p:cNvPr id="4" name="Text Placeholder 4">
            <a:extLst>
              <a:ext uri="{FF2B5EF4-FFF2-40B4-BE49-F238E27FC236}">
                <a16:creationId xmlns:a16="http://schemas.microsoft.com/office/drawing/2014/main" id="{C303CA4C-A3B2-A67A-6B35-6541BBB8170F}"/>
              </a:ext>
            </a:extLst>
          </p:cNvPr>
          <p:cNvSpPr txBox="1">
            <a:spLocks noGrp="1"/>
          </p:cNvSpPr>
          <p:nvPr>
            <p:ph type="body" idx="4294967295"/>
          </p:nvPr>
        </p:nvSpPr>
        <p:spPr>
          <a:xfrm>
            <a:off x="6667503" y="1524003"/>
            <a:ext cx="4956048" cy="3999100"/>
          </a:xfrm>
        </p:spPr>
        <p:txBody>
          <a:bodyPr/>
          <a:lstStyle>
            <a:lvl1pPr>
              <a:defRPr sz="2400"/>
            </a:lvl1pPr>
            <a:lvl2pPr marL="219456" indent="-219456">
              <a:defRPr sz="2400"/>
            </a:lvl2pPr>
            <a:lvl3pPr marL="438912" indent="-219456">
              <a:defRPr sz="2400"/>
            </a:lvl3pPr>
            <a:lvl4pPr marL="658368" indent="-219456">
              <a:defRPr sz="24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5" descr="Place icon here">
            <a:extLst>
              <a:ext uri="{FF2B5EF4-FFF2-40B4-BE49-F238E27FC236}">
                <a16:creationId xmlns:a16="http://schemas.microsoft.com/office/drawing/2014/main" id="{CCF5DB03-0244-5954-29C2-AA6389C7148A}"/>
              </a:ext>
            </a:extLst>
          </p:cNvPr>
          <p:cNvSpPr txBox="1">
            <a:spLocks noGrp="1"/>
          </p:cNvSpPr>
          <p:nvPr>
            <p:ph type="pic" idx="4294967295"/>
          </p:nvPr>
        </p:nvSpPr>
        <p:spPr>
          <a:xfrm>
            <a:off x="12780001" y="576072"/>
            <a:ext cx="402336" cy="403222"/>
          </a:xfrm>
        </p:spPr>
        <p:txBody>
          <a:bodyPr/>
          <a:lstStyle>
            <a:lvl1pPr>
              <a:defRPr sz="1400"/>
            </a:lvl1pPr>
          </a:lstStyle>
          <a:p>
            <a:pPr lvl="0"/>
            <a:r>
              <a:rPr lang="en-US"/>
              <a:t>Icon</a:t>
            </a:r>
          </a:p>
        </p:txBody>
      </p:sp>
      <p:sp>
        <p:nvSpPr>
          <p:cNvPr id="6" name="Text Placeholder 4">
            <a:extLst>
              <a:ext uri="{FF2B5EF4-FFF2-40B4-BE49-F238E27FC236}">
                <a16:creationId xmlns:a16="http://schemas.microsoft.com/office/drawing/2014/main" id="{EE33A0D7-C83C-1D72-F1FD-2B0F9E462367}"/>
              </a:ext>
            </a:extLst>
          </p:cNvPr>
          <p:cNvSpPr txBox="1">
            <a:spLocks noGrp="1"/>
          </p:cNvSpPr>
          <p:nvPr>
            <p:ph type="body" idx="4294967295"/>
          </p:nvPr>
        </p:nvSpPr>
        <p:spPr>
          <a:xfrm>
            <a:off x="12780001" y="1524003"/>
            <a:ext cx="4953003" cy="3999100"/>
          </a:xfrm>
        </p:spPr>
        <p:txBody>
          <a:bodyPr/>
          <a:lstStyle>
            <a:lvl1pPr>
              <a:defRPr sz="2400"/>
            </a:lvl1pPr>
            <a:lvl2pPr marL="219456" indent="-219456">
              <a:defRPr sz="2400"/>
            </a:lvl2pPr>
            <a:lvl3pPr marL="438912" indent="-219456">
              <a:defRPr sz="2400"/>
            </a:lvl3pPr>
            <a:lvl4pPr marL="658368" indent="-219456">
              <a:defRPr sz="24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15" descr="Place icon here">
            <a:extLst>
              <a:ext uri="{FF2B5EF4-FFF2-40B4-BE49-F238E27FC236}">
                <a16:creationId xmlns:a16="http://schemas.microsoft.com/office/drawing/2014/main" id="{DCF692F5-4478-E88F-BDEA-C818D592AC96}"/>
              </a:ext>
            </a:extLst>
          </p:cNvPr>
          <p:cNvSpPr txBox="1">
            <a:spLocks noGrp="1"/>
          </p:cNvSpPr>
          <p:nvPr>
            <p:ph type="pic" idx="4294967295"/>
          </p:nvPr>
        </p:nvSpPr>
        <p:spPr>
          <a:xfrm>
            <a:off x="18859500" y="576072"/>
            <a:ext cx="402336" cy="403222"/>
          </a:xfrm>
        </p:spPr>
        <p:txBody>
          <a:bodyPr/>
          <a:lstStyle>
            <a:lvl1pPr>
              <a:defRPr sz="1400"/>
            </a:lvl1pPr>
          </a:lstStyle>
          <a:p>
            <a:pPr lvl="0"/>
            <a:r>
              <a:rPr lang="en-US"/>
              <a:t>Icon</a:t>
            </a:r>
          </a:p>
        </p:txBody>
      </p:sp>
      <p:sp>
        <p:nvSpPr>
          <p:cNvPr id="8" name="Text Placeholder 4">
            <a:extLst>
              <a:ext uri="{FF2B5EF4-FFF2-40B4-BE49-F238E27FC236}">
                <a16:creationId xmlns:a16="http://schemas.microsoft.com/office/drawing/2014/main" id="{3D2EFA50-3C73-A202-9048-5AF5C4308D60}"/>
              </a:ext>
            </a:extLst>
          </p:cNvPr>
          <p:cNvSpPr txBox="1">
            <a:spLocks noGrp="1"/>
          </p:cNvSpPr>
          <p:nvPr>
            <p:ph type="body" idx="4294967295"/>
          </p:nvPr>
        </p:nvSpPr>
        <p:spPr>
          <a:xfrm>
            <a:off x="18859500" y="1524003"/>
            <a:ext cx="4946904" cy="3999100"/>
          </a:xfrm>
        </p:spPr>
        <p:txBody>
          <a:bodyPr/>
          <a:lstStyle>
            <a:lvl1pPr>
              <a:defRPr sz="2400"/>
            </a:lvl1pPr>
            <a:lvl2pPr marL="219456" indent="-219456">
              <a:defRPr sz="2400"/>
            </a:lvl2pPr>
            <a:lvl3pPr marL="438912" indent="-219456">
              <a:defRPr sz="2400"/>
            </a:lvl3pPr>
            <a:lvl4pPr marL="658368" indent="-219456">
              <a:defRPr sz="2400"/>
            </a:lvl4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22" descr="Horizontal row divider">
            <a:extLst>
              <a:ext uri="{FF2B5EF4-FFF2-40B4-BE49-F238E27FC236}">
                <a16:creationId xmlns:a16="http://schemas.microsoft.com/office/drawing/2014/main" id="{0413FBE9-14E3-F0CC-AD0A-71C4D0BB6BAA}"/>
              </a:ext>
              <a:ext uri="{C183D7F6-B498-43B3-948B-1728B52AA6E4}">
                <adec:decorative xmlns:adec="http://schemas.microsoft.com/office/drawing/2017/decorative" val="0"/>
              </a:ext>
            </a:extLst>
          </p:cNvPr>
          <p:cNvCxnSpPr/>
          <p:nvPr/>
        </p:nvCxnSpPr>
        <p:spPr>
          <a:xfrm>
            <a:off x="6096003" y="6096003"/>
            <a:ext cx="17722845" cy="0"/>
          </a:xfrm>
          <a:prstGeom prst="straightConnector1">
            <a:avLst/>
          </a:prstGeom>
          <a:noFill/>
          <a:ln w="12701" cap="flat">
            <a:solidFill>
              <a:srgbClr val="000000"/>
            </a:solidFill>
            <a:prstDash val="solid"/>
          </a:ln>
        </p:spPr>
      </p:cxnSp>
      <p:sp>
        <p:nvSpPr>
          <p:cNvPr id="10" name="Picture Placeholder 15" descr="Place icon here">
            <a:extLst>
              <a:ext uri="{FF2B5EF4-FFF2-40B4-BE49-F238E27FC236}">
                <a16:creationId xmlns:a16="http://schemas.microsoft.com/office/drawing/2014/main" id="{731B2C3F-DE41-4350-0400-50277923A942}"/>
              </a:ext>
            </a:extLst>
          </p:cNvPr>
          <p:cNvSpPr txBox="1">
            <a:spLocks noGrp="1"/>
          </p:cNvSpPr>
          <p:nvPr>
            <p:ph type="pic" idx="4294967295"/>
          </p:nvPr>
        </p:nvSpPr>
        <p:spPr>
          <a:xfrm>
            <a:off x="6667503" y="6694633"/>
            <a:ext cx="402336" cy="403222"/>
          </a:xfrm>
        </p:spPr>
        <p:txBody>
          <a:bodyPr/>
          <a:lstStyle>
            <a:lvl1pPr>
              <a:defRPr sz="1400"/>
            </a:lvl1pPr>
          </a:lstStyle>
          <a:p>
            <a:pPr lvl="0"/>
            <a:r>
              <a:rPr lang="en-US"/>
              <a:t>Icon</a:t>
            </a:r>
          </a:p>
        </p:txBody>
      </p:sp>
      <p:sp>
        <p:nvSpPr>
          <p:cNvPr id="11" name="Text Placeholder 4">
            <a:extLst>
              <a:ext uri="{FF2B5EF4-FFF2-40B4-BE49-F238E27FC236}">
                <a16:creationId xmlns:a16="http://schemas.microsoft.com/office/drawing/2014/main" id="{8DCC713B-DE82-5286-E405-58478AA41FF6}"/>
              </a:ext>
            </a:extLst>
          </p:cNvPr>
          <p:cNvSpPr txBox="1">
            <a:spLocks noGrp="1"/>
          </p:cNvSpPr>
          <p:nvPr>
            <p:ph type="body" idx="4294967295"/>
          </p:nvPr>
        </p:nvSpPr>
        <p:spPr>
          <a:xfrm>
            <a:off x="6667503" y="7623590"/>
            <a:ext cx="4956048" cy="3998296"/>
          </a:xfrm>
        </p:spPr>
        <p:txBody>
          <a:bodyPr/>
          <a:lstStyle>
            <a:lvl1pPr>
              <a:defRPr sz="2400"/>
            </a:lvl1pPr>
            <a:lvl2pPr marL="219456" indent="-219456">
              <a:defRPr sz="2400"/>
            </a:lvl2pPr>
            <a:lvl3pPr marL="438912" indent="-219456">
              <a:defRPr sz="2400"/>
            </a:lvl3pPr>
            <a:lvl4pPr marL="658368" indent="-219456">
              <a:defRPr sz="24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5" descr="Place icon here">
            <a:extLst>
              <a:ext uri="{FF2B5EF4-FFF2-40B4-BE49-F238E27FC236}">
                <a16:creationId xmlns:a16="http://schemas.microsoft.com/office/drawing/2014/main" id="{B1D9093A-05CF-35FA-FE83-0DE6ECCFEFAC}"/>
              </a:ext>
            </a:extLst>
          </p:cNvPr>
          <p:cNvSpPr txBox="1">
            <a:spLocks noGrp="1"/>
          </p:cNvSpPr>
          <p:nvPr>
            <p:ph type="pic" idx="4294967295"/>
          </p:nvPr>
        </p:nvSpPr>
        <p:spPr>
          <a:xfrm>
            <a:off x="12780001" y="6694633"/>
            <a:ext cx="402336" cy="403222"/>
          </a:xfrm>
        </p:spPr>
        <p:txBody>
          <a:bodyPr/>
          <a:lstStyle>
            <a:lvl1pPr>
              <a:defRPr sz="1400"/>
            </a:lvl1pPr>
          </a:lstStyle>
          <a:p>
            <a:pPr lvl="0"/>
            <a:r>
              <a:rPr lang="en-US"/>
              <a:t>Icon</a:t>
            </a:r>
          </a:p>
        </p:txBody>
      </p:sp>
      <p:sp>
        <p:nvSpPr>
          <p:cNvPr id="13" name="Text Placeholder 4">
            <a:extLst>
              <a:ext uri="{FF2B5EF4-FFF2-40B4-BE49-F238E27FC236}">
                <a16:creationId xmlns:a16="http://schemas.microsoft.com/office/drawing/2014/main" id="{A650FD40-0DAA-103D-B020-E7F9438347D0}"/>
              </a:ext>
            </a:extLst>
          </p:cNvPr>
          <p:cNvSpPr txBox="1">
            <a:spLocks noGrp="1"/>
          </p:cNvSpPr>
          <p:nvPr>
            <p:ph type="body" idx="4294967295"/>
          </p:nvPr>
        </p:nvSpPr>
        <p:spPr>
          <a:xfrm>
            <a:off x="12780001" y="7623590"/>
            <a:ext cx="4956048" cy="3998287"/>
          </a:xfrm>
        </p:spPr>
        <p:txBody>
          <a:bodyPr/>
          <a:lstStyle>
            <a:lvl1pPr>
              <a:defRPr sz="2400"/>
            </a:lvl1pPr>
            <a:lvl2pPr marL="219456" indent="-219456">
              <a:defRPr sz="2400"/>
            </a:lvl2pPr>
            <a:lvl3pPr marL="438912" indent="-219456">
              <a:defRPr sz="2400"/>
            </a:lvl3pPr>
            <a:lvl4pPr marL="658368" indent="-219456">
              <a:defRPr sz="24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5" descr="Place icon here">
            <a:extLst>
              <a:ext uri="{FF2B5EF4-FFF2-40B4-BE49-F238E27FC236}">
                <a16:creationId xmlns:a16="http://schemas.microsoft.com/office/drawing/2014/main" id="{3EB0308D-4BB7-6692-B221-A0509512AEBE}"/>
              </a:ext>
            </a:extLst>
          </p:cNvPr>
          <p:cNvSpPr txBox="1">
            <a:spLocks noGrp="1"/>
          </p:cNvSpPr>
          <p:nvPr>
            <p:ph type="pic" idx="4294967295"/>
          </p:nvPr>
        </p:nvSpPr>
        <p:spPr>
          <a:xfrm>
            <a:off x="18859500" y="6694633"/>
            <a:ext cx="402336" cy="403222"/>
          </a:xfrm>
        </p:spPr>
        <p:txBody>
          <a:bodyPr/>
          <a:lstStyle>
            <a:lvl1pPr>
              <a:defRPr sz="1400"/>
            </a:lvl1pPr>
          </a:lstStyle>
          <a:p>
            <a:pPr lvl="0"/>
            <a:r>
              <a:rPr lang="en-US"/>
              <a:t>Icon</a:t>
            </a:r>
          </a:p>
        </p:txBody>
      </p:sp>
      <p:sp>
        <p:nvSpPr>
          <p:cNvPr id="15" name="Text Placeholder 4">
            <a:extLst>
              <a:ext uri="{FF2B5EF4-FFF2-40B4-BE49-F238E27FC236}">
                <a16:creationId xmlns:a16="http://schemas.microsoft.com/office/drawing/2014/main" id="{9EC8BDDF-9041-D36C-1641-0664AE52F2B2}"/>
              </a:ext>
            </a:extLst>
          </p:cNvPr>
          <p:cNvSpPr txBox="1">
            <a:spLocks noGrp="1"/>
          </p:cNvSpPr>
          <p:nvPr>
            <p:ph type="body" idx="4294967295"/>
          </p:nvPr>
        </p:nvSpPr>
        <p:spPr>
          <a:xfrm>
            <a:off x="18859500" y="7623590"/>
            <a:ext cx="4946904" cy="3998287"/>
          </a:xfrm>
        </p:spPr>
        <p:txBody>
          <a:bodyPr/>
          <a:lstStyle>
            <a:lvl1pPr>
              <a:defRPr sz="2400"/>
            </a:lvl1pPr>
            <a:lvl2pPr marL="219456" indent="-219456">
              <a:defRPr sz="2400"/>
            </a:lvl2pPr>
            <a:lvl3pPr marL="438912" indent="-219456">
              <a:defRPr sz="2400"/>
            </a:lvl3pPr>
            <a:lvl4pPr marL="658368" indent="-219456">
              <a:defRPr sz="24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Footer Placeholder 3">
            <a:extLst>
              <a:ext uri="{FF2B5EF4-FFF2-40B4-BE49-F238E27FC236}">
                <a16:creationId xmlns:a16="http://schemas.microsoft.com/office/drawing/2014/main" id="{354545BA-08AB-5057-0D4B-CD8F8C8D0367}"/>
              </a:ext>
            </a:extLst>
          </p:cNvPr>
          <p:cNvSpPr txBox="1">
            <a:spLocks noGrp="1"/>
          </p:cNvSpPr>
          <p:nvPr>
            <p:ph type="ftr" sz="quarter" idx="9"/>
          </p:nvPr>
        </p:nvSpPr>
        <p:spPr>
          <a:xfrm>
            <a:off x="575998" y="12816001"/>
            <a:ext cx="4956176" cy="381003"/>
          </a:xfrm>
        </p:spPr>
        <p:txBody>
          <a:bodyPr/>
          <a:lstStyle>
            <a:lvl1pPr>
              <a:defRPr/>
            </a:lvl1pPr>
          </a:lstStyle>
          <a:p>
            <a:pPr lvl="0"/>
            <a:endParaRPr lang="en-US"/>
          </a:p>
        </p:txBody>
      </p:sp>
      <p:sp>
        <p:nvSpPr>
          <p:cNvPr id="17" name="Slide Number">
            <a:extLst>
              <a:ext uri="{FF2B5EF4-FFF2-40B4-BE49-F238E27FC236}">
                <a16:creationId xmlns:a16="http://schemas.microsoft.com/office/drawing/2014/main" id="{3B115DE1-79C7-37EF-9D7C-30D8BE2419AD}"/>
              </a:ext>
            </a:extLst>
          </p:cNvPr>
          <p:cNvSpPr txBox="1">
            <a:spLocks noGrp="1"/>
          </p:cNvSpPr>
          <p:nvPr>
            <p:ph type="sldNum" sz="quarter" idx="8"/>
          </p:nvPr>
        </p:nvSpPr>
        <p:spPr>
          <a:xfrm>
            <a:off x="23541593" y="12951534"/>
            <a:ext cx="270909" cy="246220"/>
          </a:xfrm>
        </p:spPr>
        <p:txBody>
          <a:bodyPr anchor="ctr"/>
          <a:lstStyle>
            <a:lvl1pPr>
              <a:defRPr/>
            </a:lvl1pPr>
          </a:lstStyle>
          <a:p>
            <a:pPr lvl="0"/>
            <a:fld id="{AE7E6BC8-0553-4C4F-BCC2-2E0F28B1D7B2}" type="slidenum">
              <a:t>‹#›</a:t>
            </a:fld>
            <a:endParaRPr lang="en-US"/>
          </a:p>
        </p:txBody>
      </p:sp>
      <p:cxnSp>
        <p:nvCxnSpPr>
          <p:cNvPr id="18" name="Straight Connector 3" descr="Vertical column divider">
            <a:extLst>
              <a:ext uri="{FF2B5EF4-FFF2-40B4-BE49-F238E27FC236}">
                <a16:creationId xmlns:a16="http://schemas.microsoft.com/office/drawing/2014/main" id="{E5147995-A777-DF83-1E6F-0A2E5F924846}"/>
              </a:ext>
            </a:extLst>
          </p:cNvPr>
          <p:cNvCxnSpPr/>
          <p:nvPr/>
        </p:nvCxnSpPr>
        <p:spPr>
          <a:xfrm>
            <a:off x="6096003" y="570100"/>
            <a:ext cx="0" cy="11622079"/>
          </a:xfrm>
          <a:prstGeom prst="straightConnector1">
            <a:avLst/>
          </a:prstGeom>
          <a:noFill/>
          <a:ln w="12701" cap="flat">
            <a:solidFill>
              <a:srgbClr val="000000"/>
            </a:solidFill>
            <a:prstDash val="solid"/>
          </a:ln>
        </p:spPr>
      </p:cxnSp>
      <p:cxnSp>
        <p:nvCxnSpPr>
          <p:cNvPr id="19" name="Straight Connector 10" descr="Vertical column divider">
            <a:extLst>
              <a:ext uri="{FF2B5EF4-FFF2-40B4-BE49-F238E27FC236}">
                <a16:creationId xmlns:a16="http://schemas.microsoft.com/office/drawing/2014/main" id="{A7F8B602-B8A8-C3E0-09D6-86647C2D4341}"/>
              </a:ext>
            </a:extLst>
          </p:cNvPr>
          <p:cNvCxnSpPr/>
          <p:nvPr/>
        </p:nvCxnSpPr>
        <p:spPr>
          <a:xfrm>
            <a:off x="12192124" y="570100"/>
            <a:ext cx="0" cy="11625079"/>
          </a:xfrm>
          <a:prstGeom prst="straightConnector1">
            <a:avLst/>
          </a:prstGeom>
          <a:noFill/>
          <a:ln w="12701" cap="flat">
            <a:solidFill>
              <a:srgbClr val="000000"/>
            </a:solidFill>
            <a:prstDash val="solid"/>
          </a:ln>
        </p:spPr>
      </p:cxnSp>
      <p:cxnSp>
        <p:nvCxnSpPr>
          <p:cNvPr id="20" name="Straight Connector 12" descr="Vertical column divider">
            <a:extLst>
              <a:ext uri="{FF2B5EF4-FFF2-40B4-BE49-F238E27FC236}">
                <a16:creationId xmlns:a16="http://schemas.microsoft.com/office/drawing/2014/main" id="{C3821D36-5B2E-D9CD-AE4B-DF944B748EAC}"/>
              </a:ext>
            </a:extLst>
          </p:cNvPr>
          <p:cNvCxnSpPr/>
          <p:nvPr/>
        </p:nvCxnSpPr>
        <p:spPr>
          <a:xfrm>
            <a:off x="18288000" y="570100"/>
            <a:ext cx="0" cy="11622079"/>
          </a:xfrm>
          <a:prstGeom prst="straightConnector1">
            <a:avLst/>
          </a:prstGeom>
          <a:noFill/>
          <a:ln w="12701" cap="flat">
            <a:solidFill>
              <a:srgbClr val="000000"/>
            </a:solidFill>
            <a:prstDash val="solid"/>
          </a:ln>
        </p:spPr>
      </p:cxnSp>
    </p:spTree>
    <p:extLst>
      <p:ext uri="{BB962C8B-B14F-4D97-AF65-F5344CB8AC3E}">
        <p14:creationId xmlns:p14="http://schemas.microsoft.com/office/powerpoint/2010/main" val="93847181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oxes, 6 stacked, alternate, large title">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6089D-ADE1-46DB-B8AB-37661AC984D2}"/>
              </a:ext>
            </a:extLst>
          </p:cNvPr>
          <p:cNvSpPr txBox="1">
            <a:spLocks noGrp="1"/>
          </p:cNvSpPr>
          <p:nvPr>
            <p:ph type="title"/>
          </p:nvPr>
        </p:nvSpPr>
        <p:spPr>
          <a:xfrm>
            <a:off x="575998" y="384048"/>
            <a:ext cx="11039478" cy="3413126"/>
          </a:xfrm>
        </p:spPr>
        <p:txBody>
          <a:bodyPr rIns="457200"/>
          <a:lstStyle>
            <a:lvl1pPr>
              <a:lnSpc>
                <a:spcPct val="100000"/>
              </a:lnSpc>
              <a:defRPr sz="6800"/>
            </a:lvl1pPr>
          </a:lstStyle>
          <a:p>
            <a:pPr lvl="0"/>
            <a:r>
              <a:rPr lang="en-US"/>
              <a:t>Click to edit Master title style</a:t>
            </a:r>
          </a:p>
        </p:txBody>
      </p:sp>
      <p:sp>
        <p:nvSpPr>
          <p:cNvPr id="3" name="Text Placeholder 6">
            <a:extLst>
              <a:ext uri="{FF2B5EF4-FFF2-40B4-BE49-F238E27FC236}">
                <a16:creationId xmlns:a16="http://schemas.microsoft.com/office/drawing/2014/main" id="{DCA8B8BC-6884-4125-D0FD-C51EF9DC5F96}"/>
              </a:ext>
            </a:extLst>
          </p:cNvPr>
          <p:cNvSpPr txBox="1">
            <a:spLocks noGrp="1"/>
          </p:cNvSpPr>
          <p:nvPr>
            <p:ph type="body" idx="4294967295"/>
          </p:nvPr>
        </p:nvSpPr>
        <p:spPr>
          <a:xfrm>
            <a:off x="12780001" y="576072"/>
            <a:ext cx="4953003" cy="4954584"/>
          </a:xfrm>
        </p:spPr>
        <p:txBody>
          <a:bodyPr/>
          <a:lstStyle>
            <a:lvl1pPr>
              <a:defRPr sz="2800"/>
            </a:lvl1pPr>
            <a:lvl2pPr marL="256032" indent="-256032">
              <a:defRPr sz="2800"/>
            </a:lvl2pPr>
            <a:lvl3pPr marL="512064" indent="-256032">
              <a:defRPr sz="2800"/>
            </a:lvl3pPr>
            <a:lvl4pPr marL="768096" indent="-256032">
              <a:defRPr sz="2800"/>
            </a:lvl4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4" name="Straight Connector 18" descr="Vertical column divider">
            <a:extLst>
              <a:ext uri="{FF2B5EF4-FFF2-40B4-BE49-F238E27FC236}">
                <a16:creationId xmlns:a16="http://schemas.microsoft.com/office/drawing/2014/main" id="{708AB5AC-5178-BFB9-0FBA-35BDADCF87B0}"/>
              </a:ext>
              <a:ext uri="{C183D7F6-B498-43B3-948B-1728B52AA6E4}">
                <adec:decorative xmlns:adec="http://schemas.microsoft.com/office/drawing/2017/decorative" val="0"/>
              </a:ext>
            </a:extLst>
          </p:cNvPr>
          <p:cNvCxnSpPr/>
          <p:nvPr/>
        </p:nvCxnSpPr>
        <p:spPr>
          <a:xfrm>
            <a:off x="18288000" y="573136"/>
            <a:ext cx="0" cy="11622043"/>
          </a:xfrm>
          <a:prstGeom prst="straightConnector1">
            <a:avLst/>
          </a:prstGeom>
          <a:noFill/>
          <a:ln w="12701" cap="flat">
            <a:solidFill>
              <a:srgbClr val="000000"/>
            </a:solidFill>
            <a:prstDash val="solid"/>
          </a:ln>
        </p:spPr>
      </p:cxnSp>
      <p:sp>
        <p:nvSpPr>
          <p:cNvPr id="5" name="Text Placeholder 6">
            <a:extLst>
              <a:ext uri="{FF2B5EF4-FFF2-40B4-BE49-F238E27FC236}">
                <a16:creationId xmlns:a16="http://schemas.microsoft.com/office/drawing/2014/main" id="{2DB0DA19-76F9-78F4-1001-67DCFF5FCDB8}"/>
              </a:ext>
            </a:extLst>
          </p:cNvPr>
          <p:cNvSpPr txBox="1">
            <a:spLocks noGrp="1"/>
          </p:cNvSpPr>
          <p:nvPr>
            <p:ph type="body" idx="4294967295"/>
          </p:nvPr>
        </p:nvSpPr>
        <p:spPr>
          <a:xfrm>
            <a:off x="18862672" y="576072"/>
            <a:ext cx="4953003" cy="4954584"/>
          </a:xfrm>
        </p:spPr>
        <p:txBody>
          <a:bodyPr/>
          <a:lstStyle>
            <a:lvl1pPr>
              <a:defRPr sz="2800"/>
            </a:lvl1pPr>
            <a:lvl2pPr marL="256032" indent="-256032">
              <a:defRPr sz="2800"/>
            </a:lvl2pPr>
            <a:lvl3pPr marL="512064" indent="-256032">
              <a:defRPr sz="2800"/>
            </a:lvl3pPr>
            <a:lvl4pPr marL="768096" indent="-256032">
              <a:defRPr sz="2800"/>
            </a:lvl4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6" name="Straight Connector 15" descr="Horizontal row divider">
            <a:extLst>
              <a:ext uri="{FF2B5EF4-FFF2-40B4-BE49-F238E27FC236}">
                <a16:creationId xmlns:a16="http://schemas.microsoft.com/office/drawing/2014/main" id="{2C1943BF-4136-C868-83C6-BF9F5F50B1BA}"/>
              </a:ext>
              <a:ext uri="{C183D7F6-B498-43B3-948B-1728B52AA6E4}">
                <adec:decorative xmlns:adec="http://schemas.microsoft.com/office/drawing/2017/decorative" val="0"/>
              </a:ext>
            </a:extLst>
          </p:cNvPr>
          <p:cNvCxnSpPr/>
          <p:nvPr/>
        </p:nvCxnSpPr>
        <p:spPr>
          <a:xfrm>
            <a:off x="576072" y="6096003"/>
            <a:ext cx="23228494" cy="0"/>
          </a:xfrm>
          <a:prstGeom prst="straightConnector1">
            <a:avLst/>
          </a:prstGeom>
          <a:noFill/>
          <a:ln w="12701" cap="flat">
            <a:solidFill>
              <a:srgbClr val="000000"/>
            </a:solidFill>
            <a:prstDash val="solid"/>
          </a:ln>
        </p:spPr>
      </p:cxnSp>
      <p:cxnSp>
        <p:nvCxnSpPr>
          <p:cNvPr id="7" name="Straight Connector 17" descr="Vertical column divider">
            <a:extLst>
              <a:ext uri="{FF2B5EF4-FFF2-40B4-BE49-F238E27FC236}">
                <a16:creationId xmlns:a16="http://schemas.microsoft.com/office/drawing/2014/main" id="{DF24BF52-4094-E42C-2E03-1F9D9317D1BC}"/>
              </a:ext>
              <a:ext uri="{C183D7F6-B498-43B3-948B-1728B52AA6E4}">
                <adec:decorative xmlns:adec="http://schemas.microsoft.com/office/drawing/2017/decorative" val="0"/>
              </a:ext>
            </a:extLst>
          </p:cNvPr>
          <p:cNvCxnSpPr/>
          <p:nvPr/>
        </p:nvCxnSpPr>
        <p:spPr>
          <a:xfrm>
            <a:off x="6096003" y="6096003"/>
            <a:ext cx="0" cy="6099176"/>
          </a:xfrm>
          <a:prstGeom prst="straightConnector1">
            <a:avLst/>
          </a:prstGeom>
          <a:noFill/>
          <a:ln w="12701" cap="flat">
            <a:solidFill>
              <a:srgbClr val="000000"/>
            </a:solidFill>
            <a:prstDash val="solid"/>
          </a:ln>
        </p:spPr>
      </p:cxnSp>
      <p:sp>
        <p:nvSpPr>
          <p:cNvPr id="8" name="Footer Placeholder 3">
            <a:extLst>
              <a:ext uri="{FF2B5EF4-FFF2-40B4-BE49-F238E27FC236}">
                <a16:creationId xmlns:a16="http://schemas.microsoft.com/office/drawing/2014/main" id="{0A4EB246-2B77-07F3-732F-CB5F397DAB6A}"/>
              </a:ext>
            </a:extLst>
          </p:cNvPr>
          <p:cNvSpPr txBox="1">
            <a:spLocks noGrp="1"/>
          </p:cNvSpPr>
          <p:nvPr>
            <p:ph type="ftr" sz="quarter" idx="9"/>
          </p:nvPr>
        </p:nvSpPr>
        <p:spPr>
          <a:xfrm>
            <a:off x="575998" y="12816001"/>
            <a:ext cx="4956176" cy="381003"/>
          </a:xfrm>
        </p:spPr>
        <p:txBody>
          <a:bodyPr/>
          <a:lstStyle>
            <a:lvl1pPr>
              <a:defRPr/>
            </a:lvl1pPr>
          </a:lstStyle>
          <a:p>
            <a:pPr lvl="0"/>
            <a:endParaRPr lang="en-US"/>
          </a:p>
        </p:txBody>
      </p:sp>
      <p:sp>
        <p:nvSpPr>
          <p:cNvPr id="9" name="Slide Number">
            <a:extLst>
              <a:ext uri="{FF2B5EF4-FFF2-40B4-BE49-F238E27FC236}">
                <a16:creationId xmlns:a16="http://schemas.microsoft.com/office/drawing/2014/main" id="{21585467-E55B-3789-95B7-50FA804460F8}"/>
              </a:ext>
            </a:extLst>
          </p:cNvPr>
          <p:cNvSpPr txBox="1">
            <a:spLocks noGrp="1"/>
          </p:cNvSpPr>
          <p:nvPr>
            <p:ph type="sldNum" sz="quarter" idx="8"/>
          </p:nvPr>
        </p:nvSpPr>
        <p:spPr>
          <a:xfrm>
            <a:off x="23541593" y="12951534"/>
            <a:ext cx="270909" cy="246220"/>
          </a:xfrm>
        </p:spPr>
        <p:txBody>
          <a:bodyPr anchor="ctr"/>
          <a:lstStyle>
            <a:lvl1pPr>
              <a:defRPr/>
            </a:lvl1pPr>
          </a:lstStyle>
          <a:p>
            <a:pPr lvl="0"/>
            <a:fld id="{CEFCD340-86B3-1748-9C9A-3A962C7C8083}" type="slidenum">
              <a:t>‹#›</a:t>
            </a:fld>
            <a:endParaRPr lang="en-US"/>
          </a:p>
        </p:txBody>
      </p:sp>
      <p:cxnSp>
        <p:nvCxnSpPr>
          <p:cNvPr id="10" name="Straight Connector 4" descr="Vertical column divider">
            <a:extLst>
              <a:ext uri="{FF2B5EF4-FFF2-40B4-BE49-F238E27FC236}">
                <a16:creationId xmlns:a16="http://schemas.microsoft.com/office/drawing/2014/main" id="{A9F438C8-FB0F-43BD-CDEB-A06FE989B321}"/>
              </a:ext>
            </a:extLst>
          </p:cNvPr>
          <p:cNvCxnSpPr/>
          <p:nvPr/>
        </p:nvCxnSpPr>
        <p:spPr>
          <a:xfrm>
            <a:off x="12192124" y="570100"/>
            <a:ext cx="0" cy="11625079"/>
          </a:xfrm>
          <a:prstGeom prst="straightConnector1">
            <a:avLst/>
          </a:prstGeom>
          <a:noFill/>
          <a:ln w="12701" cap="flat">
            <a:solidFill>
              <a:srgbClr val="000000"/>
            </a:solidFill>
            <a:prstDash val="solid"/>
          </a:ln>
        </p:spPr>
      </p:cxnSp>
      <p:sp>
        <p:nvSpPr>
          <p:cNvPr id="11" name="Text Placeholder 10">
            <a:extLst>
              <a:ext uri="{FF2B5EF4-FFF2-40B4-BE49-F238E27FC236}">
                <a16:creationId xmlns:a16="http://schemas.microsoft.com/office/drawing/2014/main" id="{877BF8CF-14DC-6898-AE1A-2CF628DB8B47}"/>
              </a:ext>
            </a:extLst>
          </p:cNvPr>
          <p:cNvSpPr txBox="1">
            <a:spLocks noGrp="1"/>
          </p:cNvSpPr>
          <p:nvPr>
            <p:ph type="body" idx="4294967295"/>
          </p:nvPr>
        </p:nvSpPr>
        <p:spPr>
          <a:xfrm>
            <a:off x="576072" y="6675878"/>
            <a:ext cx="4949820" cy="5519290"/>
          </a:xfrm>
        </p:spPr>
        <p:txBody>
          <a:bodyPr/>
          <a:lstStyle>
            <a:lvl1pPr>
              <a:defRPr sz="2800"/>
            </a:lvl1pPr>
            <a:lvl2pPr marL="256032" indent="-256032">
              <a:defRPr sz="2800"/>
            </a:lvl2pPr>
            <a:lvl3pPr marL="512064" indent="-256032">
              <a:defRPr sz="2800"/>
            </a:lvl3pPr>
            <a:lvl4pPr marL="768096" indent="-256032">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4F3C2E40-353A-93AA-6493-FB62C0BA9657}"/>
              </a:ext>
            </a:extLst>
          </p:cNvPr>
          <p:cNvSpPr txBox="1">
            <a:spLocks noGrp="1"/>
          </p:cNvSpPr>
          <p:nvPr>
            <p:ph type="body" idx="4294967295"/>
          </p:nvPr>
        </p:nvSpPr>
        <p:spPr>
          <a:xfrm>
            <a:off x="6663241" y="6673848"/>
            <a:ext cx="4949820" cy="5521320"/>
          </a:xfrm>
        </p:spPr>
        <p:txBody>
          <a:bodyPr/>
          <a:lstStyle>
            <a:lvl1pPr>
              <a:defRPr sz="2800"/>
            </a:lvl1pPr>
            <a:lvl2pPr marL="256032" indent="-256032">
              <a:defRPr sz="2800"/>
            </a:lvl2pPr>
            <a:lvl3pPr marL="512064" indent="-256032">
              <a:defRPr sz="2800"/>
            </a:lvl3pPr>
            <a:lvl4pPr marL="768096" indent="-256032">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29E7C061-BEF7-3CA5-FCD4-24037A6D5A3C}"/>
              </a:ext>
            </a:extLst>
          </p:cNvPr>
          <p:cNvSpPr txBox="1">
            <a:spLocks noGrp="1"/>
          </p:cNvSpPr>
          <p:nvPr>
            <p:ph type="body" idx="4294967295"/>
          </p:nvPr>
        </p:nvSpPr>
        <p:spPr>
          <a:xfrm>
            <a:off x="12780001" y="6673848"/>
            <a:ext cx="4949820" cy="5521320"/>
          </a:xfrm>
        </p:spPr>
        <p:txBody>
          <a:bodyPr/>
          <a:lstStyle>
            <a:lvl1pPr>
              <a:defRPr sz="2800"/>
            </a:lvl1pPr>
            <a:lvl2pPr marL="256032" indent="-256032">
              <a:defRPr sz="2800"/>
            </a:lvl2pPr>
            <a:lvl3pPr marL="512064" indent="-256032">
              <a:defRPr sz="2800"/>
            </a:lvl3pPr>
            <a:lvl4pPr marL="768096" indent="-256032">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1F654DB1-763D-322D-DB8D-E3918984BB3A}"/>
              </a:ext>
            </a:extLst>
          </p:cNvPr>
          <p:cNvSpPr txBox="1">
            <a:spLocks noGrp="1"/>
          </p:cNvSpPr>
          <p:nvPr>
            <p:ph type="body" idx="4294967295"/>
          </p:nvPr>
        </p:nvSpPr>
        <p:spPr>
          <a:xfrm>
            <a:off x="18859500" y="6673848"/>
            <a:ext cx="4949820" cy="5521320"/>
          </a:xfrm>
        </p:spPr>
        <p:txBody>
          <a:bodyPr/>
          <a:lstStyle>
            <a:lvl1pPr>
              <a:defRPr sz="2800"/>
            </a:lvl1pPr>
            <a:lvl2pPr marL="256032" indent="-256032">
              <a:defRPr sz="2800"/>
            </a:lvl2pPr>
            <a:lvl3pPr marL="512064" indent="-256032">
              <a:defRPr sz="2800"/>
            </a:lvl3pPr>
            <a:lvl4pPr marL="768096" indent="-256032">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85470897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oxes, 6 stacked, alternate, small title">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F4DC0-81D3-7C3C-20E9-829A5E4F36CF}"/>
              </a:ext>
            </a:extLst>
          </p:cNvPr>
          <p:cNvSpPr txBox="1">
            <a:spLocks noGrp="1"/>
          </p:cNvSpPr>
          <p:nvPr>
            <p:ph type="title"/>
          </p:nvPr>
        </p:nvSpPr>
        <p:spPr>
          <a:xfrm>
            <a:off x="575998" y="576072"/>
            <a:ext cx="4949820" cy="3413126"/>
          </a:xfrm>
        </p:spPr>
        <p:txBody>
          <a:bodyPr/>
          <a:lstStyle>
            <a:lvl1pPr>
              <a:lnSpc>
                <a:spcPct val="110000"/>
              </a:lnSpc>
              <a:defRPr sz="3600"/>
            </a:lvl1pPr>
          </a:lstStyle>
          <a:p>
            <a:pPr lvl="0"/>
            <a:r>
              <a:rPr lang="en-US"/>
              <a:t>Click to edit Master title style</a:t>
            </a:r>
          </a:p>
        </p:txBody>
      </p:sp>
      <p:sp>
        <p:nvSpPr>
          <p:cNvPr id="3" name="Text Placeholder 6">
            <a:extLst>
              <a:ext uri="{FF2B5EF4-FFF2-40B4-BE49-F238E27FC236}">
                <a16:creationId xmlns:a16="http://schemas.microsoft.com/office/drawing/2014/main" id="{F23D57D6-8315-E30C-DE45-8DCCE7A3F690}"/>
              </a:ext>
            </a:extLst>
          </p:cNvPr>
          <p:cNvSpPr txBox="1">
            <a:spLocks noGrp="1"/>
          </p:cNvSpPr>
          <p:nvPr>
            <p:ph type="body" idx="4294967295"/>
          </p:nvPr>
        </p:nvSpPr>
        <p:spPr>
          <a:xfrm>
            <a:off x="12780001" y="576072"/>
            <a:ext cx="4953003" cy="4954584"/>
          </a:xfrm>
        </p:spPr>
        <p:txBody>
          <a:bodyPr/>
          <a:lstStyle>
            <a:lvl1pPr>
              <a:defRPr sz="2800"/>
            </a:lvl1pPr>
            <a:lvl2pPr marL="256032" indent="-256032">
              <a:defRPr sz="2800"/>
            </a:lvl2pPr>
            <a:lvl3pPr marL="512064" indent="-256032">
              <a:defRPr sz="2800"/>
            </a:lvl3pPr>
            <a:lvl4pPr marL="768096" indent="-256032">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6">
            <a:extLst>
              <a:ext uri="{FF2B5EF4-FFF2-40B4-BE49-F238E27FC236}">
                <a16:creationId xmlns:a16="http://schemas.microsoft.com/office/drawing/2014/main" id="{A880B3A1-2C6C-D752-D466-261E693E4F6C}"/>
              </a:ext>
            </a:extLst>
          </p:cNvPr>
          <p:cNvSpPr txBox="1">
            <a:spLocks noGrp="1"/>
          </p:cNvSpPr>
          <p:nvPr>
            <p:ph type="body" idx="4294967295"/>
          </p:nvPr>
        </p:nvSpPr>
        <p:spPr>
          <a:xfrm>
            <a:off x="18862672" y="576072"/>
            <a:ext cx="4953003" cy="4954584"/>
          </a:xfrm>
        </p:spPr>
        <p:txBody>
          <a:bodyPr/>
          <a:lstStyle>
            <a:lvl1pPr>
              <a:defRPr sz="2800"/>
            </a:lvl1pPr>
            <a:lvl2pPr marL="256032" indent="-256032">
              <a:defRPr sz="2800"/>
            </a:lvl2pPr>
            <a:lvl3pPr marL="512064" indent="-256032">
              <a:defRPr sz="2800"/>
            </a:lvl3pPr>
            <a:lvl4pPr marL="768096" indent="-256032">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3CB15C16-7440-B21B-F449-3C631022FA68}"/>
              </a:ext>
            </a:extLst>
          </p:cNvPr>
          <p:cNvSpPr txBox="1">
            <a:spLocks noGrp="1"/>
          </p:cNvSpPr>
          <p:nvPr>
            <p:ph type="ftr" sz="quarter" idx="9"/>
          </p:nvPr>
        </p:nvSpPr>
        <p:spPr>
          <a:xfrm>
            <a:off x="575998" y="12816001"/>
            <a:ext cx="4956176" cy="381003"/>
          </a:xfrm>
        </p:spPr>
        <p:txBody>
          <a:bodyPr/>
          <a:lstStyle>
            <a:lvl1pPr>
              <a:defRPr/>
            </a:lvl1pPr>
          </a:lstStyle>
          <a:p>
            <a:pPr lvl="0"/>
            <a:endParaRPr lang="en-US"/>
          </a:p>
        </p:txBody>
      </p:sp>
      <p:sp>
        <p:nvSpPr>
          <p:cNvPr id="6" name="Slide Number">
            <a:extLst>
              <a:ext uri="{FF2B5EF4-FFF2-40B4-BE49-F238E27FC236}">
                <a16:creationId xmlns:a16="http://schemas.microsoft.com/office/drawing/2014/main" id="{6E500727-076C-AD36-6ACC-4599337DE617}"/>
              </a:ext>
            </a:extLst>
          </p:cNvPr>
          <p:cNvSpPr txBox="1">
            <a:spLocks noGrp="1"/>
          </p:cNvSpPr>
          <p:nvPr>
            <p:ph type="sldNum" sz="quarter" idx="8"/>
          </p:nvPr>
        </p:nvSpPr>
        <p:spPr>
          <a:xfrm>
            <a:off x="23541593" y="12951534"/>
            <a:ext cx="270909" cy="246220"/>
          </a:xfrm>
        </p:spPr>
        <p:txBody>
          <a:bodyPr anchor="ctr"/>
          <a:lstStyle>
            <a:lvl1pPr>
              <a:defRPr/>
            </a:lvl1pPr>
          </a:lstStyle>
          <a:p>
            <a:pPr lvl="0"/>
            <a:fld id="{95ED3168-6C2C-D04C-BC1B-91695C47D3C0}" type="slidenum">
              <a:t>‹#›</a:t>
            </a:fld>
            <a:endParaRPr lang="en-US"/>
          </a:p>
        </p:txBody>
      </p:sp>
      <p:cxnSp>
        <p:nvCxnSpPr>
          <p:cNvPr id="7" name="Straight Connector 4" descr="Vertical column divider">
            <a:extLst>
              <a:ext uri="{FF2B5EF4-FFF2-40B4-BE49-F238E27FC236}">
                <a16:creationId xmlns:a16="http://schemas.microsoft.com/office/drawing/2014/main" id="{E3A33057-5634-87E3-1450-064759389E17}"/>
              </a:ext>
              <a:ext uri="{C183D7F6-B498-43B3-948B-1728B52AA6E4}">
                <adec:decorative xmlns:adec="http://schemas.microsoft.com/office/drawing/2017/decorative" val="0"/>
              </a:ext>
            </a:extLst>
          </p:cNvPr>
          <p:cNvCxnSpPr/>
          <p:nvPr/>
        </p:nvCxnSpPr>
        <p:spPr>
          <a:xfrm>
            <a:off x="18288000" y="573136"/>
            <a:ext cx="0" cy="11622043"/>
          </a:xfrm>
          <a:prstGeom prst="straightConnector1">
            <a:avLst/>
          </a:prstGeom>
          <a:noFill/>
          <a:ln w="12701" cap="flat">
            <a:solidFill>
              <a:srgbClr val="000000"/>
            </a:solidFill>
            <a:prstDash val="solid"/>
          </a:ln>
        </p:spPr>
      </p:cxnSp>
      <p:cxnSp>
        <p:nvCxnSpPr>
          <p:cNvPr id="8" name="Straight Connector 12" descr="Horizontal row divider">
            <a:extLst>
              <a:ext uri="{FF2B5EF4-FFF2-40B4-BE49-F238E27FC236}">
                <a16:creationId xmlns:a16="http://schemas.microsoft.com/office/drawing/2014/main" id="{1EA58DA4-DA42-ADF9-1696-07C31C7A1AAF}"/>
              </a:ext>
              <a:ext uri="{C183D7F6-B498-43B3-948B-1728B52AA6E4}">
                <adec:decorative xmlns:adec="http://schemas.microsoft.com/office/drawing/2017/decorative" val="0"/>
              </a:ext>
            </a:extLst>
          </p:cNvPr>
          <p:cNvCxnSpPr/>
          <p:nvPr/>
        </p:nvCxnSpPr>
        <p:spPr>
          <a:xfrm>
            <a:off x="576072" y="6096003"/>
            <a:ext cx="23228494" cy="0"/>
          </a:xfrm>
          <a:prstGeom prst="straightConnector1">
            <a:avLst/>
          </a:prstGeom>
          <a:noFill/>
          <a:ln w="12701" cap="flat">
            <a:solidFill>
              <a:srgbClr val="000000"/>
            </a:solidFill>
            <a:prstDash val="solid"/>
          </a:ln>
        </p:spPr>
      </p:cxnSp>
      <p:cxnSp>
        <p:nvCxnSpPr>
          <p:cNvPr id="9" name="Straight Connector 13" descr="Vertical column divider">
            <a:extLst>
              <a:ext uri="{FF2B5EF4-FFF2-40B4-BE49-F238E27FC236}">
                <a16:creationId xmlns:a16="http://schemas.microsoft.com/office/drawing/2014/main" id="{BB25E2DE-12DF-74FB-E734-D40C6A0EA976}"/>
              </a:ext>
              <a:ext uri="{C183D7F6-B498-43B3-948B-1728B52AA6E4}">
                <adec:decorative xmlns:adec="http://schemas.microsoft.com/office/drawing/2017/decorative" val="0"/>
              </a:ext>
            </a:extLst>
          </p:cNvPr>
          <p:cNvCxnSpPr/>
          <p:nvPr/>
        </p:nvCxnSpPr>
        <p:spPr>
          <a:xfrm>
            <a:off x="6096003" y="6083302"/>
            <a:ext cx="0" cy="6111877"/>
          </a:xfrm>
          <a:prstGeom prst="straightConnector1">
            <a:avLst/>
          </a:prstGeom>
          <a:noFill/>
          <a:ln w="12701" cap="flat">
            <a:solidFill>
              <a:srgbClr val="000000"/>
            </a:solidFill>
            <a:prstDash val="solid"/>
          </a:ln>
        </p:spPr>
      </p:cxnSp>
      <p:cxnSp>
        <p:nvCxnSpPr>
          <p:cNvPr id="10" name="Straight Connector 14" descr="Vertical column divider">
            <a:extLst>
              <a:ext uri="{FF2B5EF4-FFF2-40B4-BE49-F238E27FC236}">
                <a16:creationId xmlns:a16="http://schemas.microsoft.com/office/drawing/2014/main" id="{A101D6D5-868A-A3B8-08EF-6239D0532833}"/>
              </a:ext>
            </a:extLst>
          </p:cNvPr>
          <p:cNvCxnSpPr/>
          <p:nvPr/>
        </p:nvCxnSpPr>
        <p:spPr>
          <a:xfrm>
            <a:off x="12192124" y="570100"/>
            <a:ext cx="0" cy="11625079"/>
          </a:xfrm>
          <a:prstGeom prst="straightConnector1">
            <a:avLst/>
          </a:prstGeom>
          <a:noFill/>
          <a:ln w="12701" cap="flat">
            <a:solidFill>
              <a:srgbClr val="000000"/>
            </a:solidFill>
            <a:prstDash val="solid"/>
          </a:ln>
        </p:spPr>
      </p:cxnSp>
      <p:sp>
        <p:nvSpPr>
          <p:cNvPr id="11" name="Text Placeholder 10">
            <a:extLst>
              <a:ext uri="{FF2B5EF4-FFF2-40B4-BE49-F238E27FC236}">
                <a16:creationId xmlns:a16="http://schemas.microsoft.com/office/drawing/2014/main" id="{E6691F2C-0F38-39D7-DE8A-BC4AAA264F77}"/>
              </a:ext>
            </a:extLst>
          </p:cNvPr>
          <p:cNvSpPr txBox="1">
            <a:spLocks noGrp="1"/>
          </p:cNvSpPr>
          <p:nvPr>
            <p:ph type="body" idx="4294967295"/>
          </p:nvPr>
        </p:nvSpPr>
        <p:spPr>
          <a:xfrm>
            <a:off x="576072" y="6675878"/>
            <a:ext cx="4949820" cy="5519290"/>
          </a:xfrm>
        </p:spPr>
        <p:txBody>
          <a:bodyPr/>
          <a:lstStyle>
            <a:lvl1pPr>
              <a:defRPr sz="2800"/>
            </a:lvl1pPr>
            <a:lvl2pPr marL="256032" indent="-256032">
              <a:defRPr sz="2800"/>
            </a:lvl2pPr>
            <a:lvl3pPr marL="512064" indent="-256032">
              <a:defRPr sz="2800"/>
            </a:lvl3pPr>
            <a:lvl4pPr marL="768096" indent="-256032">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BE24E6C9-CF42-33B1-0197-79456979BE97}"/>
              </a:ext>
            </a:extLst>
          </p:cNvPr>
          <p:cNvSpPr txBox="1">
            <a:spLocks noGrp="1"/>
          </p:cNvSpPr>
          <p:nvPr>
            <p:ph type="body" idx="4294967295"/>
          </p:nvPr>
        </p:nvSpPr>
        <p:spPr>
          <a:xfrm>
            <a:off x="6663241" y="6673848"/>
            <a:ext cx="4949820" cy="5521320"/>
          </a:xfrm>
        </p:spPr>
        <p:txBody>
          <a:bodyPr/>
          <a:lstStyle>
            <a:lvl1pPr>
              <a:defRPr sz="2800"/>
            </a:lvl1pPr>
            <a:lvl2pPr marL="256032" indent="-256032">
              <a:defRPr sz="2800"/>
            </a:lvl2pPr>
            <a:lvl3pPr marL="512064" indent="-256032">
              <a:defRPr sz="2800"/>
            </a:lvl3pPr>
            <a:lvl4pPr marL="768096" indent="-256032">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D936E651-34AE-8C4F-DF28-AA6A5BD4A52B}"/>
              </a:ext>
            </a:extLst>
          </p:cNvPr>
          <p:cNvSpPr txBox="1">
            <a:spLocks noGrp="1"/>
          </p:cNvSpPr>
          <p:nvPr>
            <p:ph type="body" idx="4294967295"/>
          </p:nvPr>
        </p:nvSpPr>
        <p:spPr>
          <a:xfrm>
            <a:off x="12780001" y="6673848"/>
            <a:ext cx="4949820" cy="5521320"/>
          </a:xfrm>
        </p:spPr>
        <p:txBody>
          <a:bodyPr/>
          <a:lstStyle>
            <a:lvl1pPr>
              <a:defRPr sz="2800"/>
            </a:lvl1pPr>
            <a:lvl2pPr marL="256032" indent="-256032">
              <a:defRPr sz="2800"/>
            </a:lvl2pPr>
            <a:lvl3pPr marL="512064" indent="-256032">
              <a:defRPr sz="2800"/>
            </a:lvl3pPr>
            <a:lvl4pPr marL="768096" indent="-256032">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207A1D7D-AD05-BE03-8B30-3D7995382A40}"/>
              </a:ext>
            </a:extLst>
          </p:cNvPr>
          <p:cNvSpPr txBox="1">
            <a:spLocks noGrp="1"/>
          </p:cNvSpPr>
          <p:nvPr>
            <p:ph type="body" idx="4294967295"/>
          </p:nvPr>
        </p:nvSpPr>
        <p:spPr>
          <a:xfrm>
            <a:off x="18859500" y="6673848"/>
            <a:ext cx="4949820" cy="5521320"/>
          </a:xfrm>
        </p:spPr>
        <p:txBody>
          <a:bodyPr/>
          <a:lstStyle>
            <a:lvl1pPr>
              <a:defRPr sz="2800"/>
            </a:lvl1pPr>
            <a:lvl2pPr marL="256032" indent="-256032">
              <a:defRPr sz="2800"/>
            </a:lvl2pPr>
            <a:lvl3pPr marL="512064" indent="-256032">
              <a:defRPr sz="2800"/>
            </a:lvl3pPr>
            <a:lvl4pPr marL="768096" indent="-256032">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2955812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Video or imagery, half, inse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356DE-FBA1-810F-3137-4BA251BD9791}"/>
              </a:ext>
            </a:extLst>
          </p:cNvPr>
          <p:cNvSpPr txBox="1">
            <a:spLocks noGrp="1"/>
          </p:cNvSpPr>
          <p:nvPr>
            <p:ph type="title"/>
          </p:nvPr>
        </p:nvSpPr>
        <p:spPr>
          <a:xfrm>
            <a:off x="575998" y="576072"/>
            <a:ext cx="4949820" cy="1525584"/>
          </a:xfrm>
        </p:spPr>
        <p:txBody>
          <a:bodyPr/>
          <a:lstStyle>
            <a:lvl1pPr>
              <a:lnSpc>
                <a:spcPct val="110000"/>
              </a:lnSpc>
              <a:defRPr sz="2800"/>
            </a:lvl1pPr>
          </a:lstStyle>
          <a:p>
            <a:pPr lvl="0"/>
            <a:r>
              <a:rPr lang="en-US"/>
              <a:t>Click to edit Master title style</a:t>
            </a:r>
          </a:p>
        </p:txBody>
      </p:sp>
      <p:sp>
        <p:nvSpPr>
          <p:cNvPr id="3" name="Text Placeholder 5">
            <a:extLst>
              <a:ext uri="{FF2B5EF4-FFF2-40B4-BE49-F238E27FC236}">
                <a16:creationId xmlns:a16="http://schemas.microsoft.com/office/drawing/2014/main" id="{63F50FC2-00C5-7888-A6B3-57DF2EFB144C}"/>
              </a:ext>
            </a:extLst>
          </p:cNvPr>
          <p:cNvSpPr txBox="1">
            <a:spLocks noGrp="1"/>
          </p:cNvSpPr>
          <p:nvPr>
            <p:ph type="body" idx="4294967295"/>
          </p:nvPr>
        </p:nvSpPr>
        <p:spPr>
          <a:xfrm>
            <a:off x="575998" y="3041651"/>
            <a:ext cx="4946904" cy="9153528"/>
          </a:xfrm>
        </p:spPr>
        <p:txBody>
          <a:bodyPr/>
          <a:lstStyle>
            <a:lvl1pPr>
              <a:defRPr sz="2800"/>
            </a:lvl1pPr>
            <a:lvl2pPr marL="256032" indent="-256032">
              <a:defRPr sz="2800"/>
            </a:lvl2pPr>
            <a:lvl3pPr marL="512064" indent="-256032">
              <a:defRPr sz="2800"/>
            </a:lvl3pPr>
            <a:lvl4pPr marL="768096" indent="-256032">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5">
            <a:extLst>
              <a:ext uri="{FF2B5EF4-FFF2-40B4-BE49-F238E27FC236}">
                <a16:creationId xmlns:a16="http://schemas.microsoft.com/office/drawing/2014/main" id="{C54EEC63-46BA-F61B-11D9-F1582666D8B5}"/>
              </a:ext>
            </a:extLst>
          </p:cNvPr>
          <p:cNvSpPr txBox="1">
            <a:spLocks noGrp="1"/>
          </p:cNvSpPr>
          <p:nvPr>
            <p:ph type="body" idx="4294967295"/>
          </p:nvPr>
        </p:nvSpPr>
        <p:spPr>
          <a:xfrm>
            <a:off x="6670676" y="3041651"/>
            <a:ext cx="4951411" cy="9153528"/>
          </a:xfrm>
        </p:spPr>
        <p:txBody>
          <a:bodyPr/>
          <a:lstStyle>
            <a:lvl1pPr>
              <a:defRPr sz="2800"/>
            </a:lvl1pPr>
            <a:lvl2pPr marL="256032" indent="-256032">
              <a:defRPr sz="2800"/>
            </a:lvl2pPr>
            <a:lvl3pPr marL="512064" indent="-256032">
              <a:defRPr sz="2800"/>
            </a:lvl3pPr>
            <a:lvl4pPr marL="768096" indent="-256032">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F3BC6D34-150A-F6E8-30C0-D2367AF80EC6}"/>
              </a:ext>
            </a:extLst>
          </p:cNvPr>
          <p:cNvSpPr txBox="1">
            <a:spLocks noGrp="1"/>
          </p:cNvSpPr>
          <p:nvPr>
            <p:ph type="pic" idx="4294967295"/>
          </p:nvPr>
        </p:nvSpPr>
        <p:spPr>
          <a:xfrm>
            <a:off x="12763496" y="576072"/>
            <a:ext cx="11041251" cy="12571600"/>
          </a:xfrm>
          <a:solidFill>
            <a:srgbClr val="E0E0E0"/>
          </a:solidFill>
        </p:spPr>
        <p:txBody>
          <a:bodyPr anchor="ctr" anchorCtr="1"/>
          <a:lstStyle>
            <a:lvl1pPr algn="ctr">
              <a:defRPr>
                <a:solidFill>
                  <a:srgbClr val="9F1853"/>
                </a:solidFill>
              </a:defRPr>
            </a:lvl1pPr>
          </a:lstStyle>
          <a:p>
            <a:pPr lvl="0"/>
            <a:r>
              <a:rPr lang="en-US"/>
              <a:t>Place imagery here</a:t>
            </a:r>
          </a:p>
        </p:txBody>
      </p:sp>
      <p:sp>
        <p:nvSpPr>
          <p:cNvPr id="6" name="Footer Placeholder 3">
            <a:extLst>
              <a:ext uri="{FF2B5EF4-FFF2-40B4-BE49-F238E27FC236}">
                <a16:creationId xmlns:a16="http://schemas.microsoft.com/office/drawing/2014/main" id="{576326B0-0B41-DBC9-486C-ED73025662D3}"/>
              </a:ext>
            </a:extLst>
          </p:cNvPr>
          <p:cNvSpPr txBox="1">
            <a:spLocks noGrp="1"/>
          </p:cNvSpPr>
          <p:nvPr>
            <p:ph type="ftr" sz="quarter" idx="9"/>
          </p:nvPr>
        </p:nvSpPr>
        <p:spPr>
          <a:xfrm>
            <a:off x="575998" y="12816001"/>
            <a:ext cx="4956176" cy="381003"/>
          </a:xfrm>
        </p:spPr>
        <p:txBody>
          <a:bodyPr/>
          <a:lstStyle>
            <a:lvl1pPr>
              <a:defRPr/>
            </a:lvl1pPr>
          </a:lstStyle>
          <a:p>
            <a:pPr lvl="0"/>
            <a:endParaRPr lang="en-US"/>
          </a:p>
        </p:txBody>
      </p:sp>
    </p:spTree>
    <p:extLst>
      <p:ext uri="{BB962C8B-B14F-4D97-AF65-F5344CB8AC3E}">
        <p14:creationId xmlns:p14="http://schemas.microsoft.com/office/powerpoint/2010/main" val="272929945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Video or imagery, 3/4, blee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8F13B-C8B3-D3C9-7346-64CDE7BCCFB9}"/>
              </a:ext>
            </a:extLst>
          </p:cNvPr>
          <p:cNvSpPr txBox="1">
            <a:spLocks noGrp="1"/>
          </p:cNvSpPr>
          <p:nvPr>
            <p:ph type="title"/>
          </p:nvPr>
        </p:nvSpPr>
        <p:spPr>
          <a:xfrm>
            <a:off x="575998" y="576072"/>
            <a:ext cx="4949820" cy="1525584"/>
          </a:xfrm>
        </p:spPr>
        <p:txBody>
          <a:bodyPr/>
          <a:lstStyle>
            <a:lvl1pPr>
              <a:lnSpc>
                <a:spcPct val="110000"/>
              </a:lnSpc>
              <a:defRPr sz="2800"/>
            </a:lvl1pPr>
          </a:lstStyle>
          <a:p>
            <a:pPr lvl="0"/>
            <a:r>
              <a:rPr lang="en-US"/>
              <a:t>Click to edit Master title style</a:t>
            </a:r>
          </a:p>
        </p:txBody>
      </p:sp>
      <p:sp>
        <p:nvSpPr>
          <p:cNvPr id="3" name="Text Placeholder 5">
            <a:extLst>
              <a:ext uri="{FF2B5EF4-FFF2-40B4-BE49-F238E27FC236}">
                <a16:creationId xmlns:a16="http://schemas.microsoft.com/office/drawing/2014/main" id="{6235380E-6F68-7ACE-2138-015B659EB720}"/>
              </a:ext>
            </a:extLst>
          </p:cNvPr>
          <p:cNvSpPr txBox="1">
            <a:spLocks noGrp="1"/>
          </p:cNvSpPr>
          <p:nvPr>
            <p:ph type="body" idx="4294967295"/>
          </p:nvPr>
        </p:nvSpPr>
        <p:spPr>
          <a:xfrm>
            <a:off x="575998" y="3041651"/>
            <a:ext cx="4956176" cy="9153528"/>
          </a:xfrm>
        </p:spPr>
        <p:txBody>
          <a:bodyPr/>
          <a:lstStyle>
            <a:lvl1pPr>
              <a:defRPr sz="2800"/>
            </a:lvl1pPr>
            <a:lvl2pPr marL="256032" indent="-256032">
              <a:defRPr sz="2800"/>
            </a:lvl2pPr>
            <a:lvl3pPr marL="512064" indent="-256032">
              <a:defRPr sz="2800"/>
            </a:lvl3pPr>
            <a:lvl4pPr marL="768096" indent="-256032">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Picture Placeholder 11" descr="Place imagery here">
            <a:extLst>
              <a:ext uri="{FF2B5EF4-FFF2-40B4-BE49-F238E27FC236}">
                <a16:creationId xmlns:a16="http://schemas.microsoft.com/office/drawing/2014/main" id="{9D82FAD1-795B-106A-2668-BADD4E50EFE4}"/>
              </a:ext>
            </a:extLst>
          </p:cNvPr>
          <p:cNvSpPr txBox="1">
            <a:spLocks noGrp="1"/>
          </p:cNvSpPr>
          <p:nvPr>
            <p:ph type="pic" idx="4294967295"/>
          </p:nvPr>
        </p:nvSpPr>
        <p:spPr>
          <a:xfrm>
            <a:off x="6096003" y="0"/>
            <a:ext cx="18291172" cy="13716000"/>
          </a:xfrm>
          <a:solidFill>
            <a:srgbClr val="E0E0E0"/>
          </a:solidFill>
        </p:spPr>
        <p:txBody>
          <a:bodyPr anchor="ctr" anchorCtr="1"/>
          <a:lstStyle>
            <a:lvl1pPr algn="ctr">
              <a:defRPr>
                <a:solidFill>
                  <a:srgbClr val="9F1853"/>
                </a:solidFill>
              </a:defRPr>
            </a:lvl1pPr>
          </a:lstStyle>
          <a:p>
            <a:pPr lvl="0"/>
            <a:r>
              <a:rPr lang="en-US"/>
              <a:t>Place imagery here</a:t>
            </a:r>
          </a:p>
        </p:txBody>
      </p:sp>
      <p:sp>
        <p:nvSpPr>
          <p:cNvPr id="5" name="Footer Placeholder 3">
            <a:extLst>
              <a:ext uri="{FF2B5EF4-FFF2-40B4-BE49-F238E27FC236}">
                <a16:creationId xmlns:a16="http://schemas.microsoft.com/office/drawing/2014/main" id="{EF26C5BE-E0AB-F287-C20F-858E0B2162F6}"/>
              </a:ext>
            </a:extLst>
          </p:cNvPr>
          <p:cNvSpPr txBox="1">
            <a:spLocks noGrp="1"/>
          </p:cNvSpPr>
          <p:nvPr>
            <p:ph type="ftr" sz="quarter" idx="9"/>
          </p:nvPr>
        </p:nvSpPr>
        <p:spPr>
          <a:xfrm>
            <a:off x="575998" y="12816001"/>
            <a:ext cx="4956176" cy="381003"/>
          </a:xfrm>
        </p:spPr>
        <p:txBody>
          <a:bodyPr/>
          <a:lstStyle>
            <a:lvl1pPr>
              <a:defRPr/>
            </a:lvl1pPr>
          </a:lstStyle>
          <a:p>
            <a:pPr lvl="0"/>
            <a:endParaRPr lang="en-US"/>
          </a:p>
        </p:txBody>
      </p:sp>
      <p:sp>
        <p:nvSpPr>
          <p:cNvPr id="6" name="Slide Number">
            <a:extLst>
              <a:ext uri="{FF2B5EF4-FFF2-40B4-BE49-F238E27FC236}">
                <a16:creationId xmlns:a16="http://schemas.microsoft.com/office/drawing/2014/main" id="{DBD77C28-0152-B624-60EE-52EA6915AF0F}"/>
              </a:ext>
            </a:extLst>
          </p:cNvPr>
          <p:cNvSpPr txBox="1">
            <a:spLocks noGrp="1"/>
          </p:cNvSpPr>
          <p:nvPr>
            <p:ph type="sldNum" sz="quarter" idx="8"/>
          </p:nvPr>
        </p:nvSpPr>
        <p:spPr>
          <a:xfrm>
            <a:off x="23541593" y="12951534"/>
            <a:ext cx="270909" cy="246220"/>
          </a:xfrm>
        </p:spPr>
        <p:txBody>
          <a:bodyPr anchor="ctr"/>
          <a:lstStyle>
            <a:lvl1pPr>
              <a:defRPr/>
            </a:lvl1pPr>
          </a:lstStyle>
          <a:p>
            <a:pPr lvl="0"/>
            <a:fld id="{A65BEF40-54A9-F148-8032-971C45AF5F12}" type="slidenum">
              <a:t>‹#›</a:t>
            </a:fld>
            <a:endParaRPr lang="en-US"/>
          </a:p>
        </p:txBody>
      </p:sp>
    </p:spTree>
    <p:extLst>
      <p:ext uri="{BB962C8B-B14F-4D97-AF65-F5344CB8AC3E}">
        <p14:creationId xmlns:p14="http://schemas.microsoft.com/office/powerpoint/2010/main" val="104156047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Video or imagery, 3/4, inse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876D3-E9AE-8505-30B8-91C9A9FD02CD}"/>
              </a:ext>
            </a:extLst>
          </p:cNvPr>
          <p:cNvSpPr txBox="1">
            <a:spLocks noGrp="1"/>
          </p:cNvSpPr>
          <p:nvPr>
            <p:ph type="title"/>
          </p:nvPr>
        </p:nvSpPr>
        <p:spPr>
          <a:xfrm>
            <a:off x="575998" y="576072"/>
            <a:ext cx="4949820" cy="1525584"/>
          </a:xfrm>
        </p:spPr>
        <p:txBody>
          <a:bodyPr/>
          <a:lstStyle>
            <a:lvl1pPr>
              <a:lnSpc>
                <a:spcPct val="110000"/>
              </a:lnSpc>
              <a:defRPr sz="2800"/>
            </a:lvl1pPr>
          </a:lstStyle>
          <a:p>
            <a:pPr lvl="0"/>
            <a:r>
              <a:rPr lang="en-US"/>
              <a:t>Click to edit Master title style</a:t>
            </a:r>
          </a:p>
        </p:txBody>
      </p:sp>
      <p:sp>
        <p:nvSpPr>
          <p:cNvPr id="3" name="Text Placeholder 5">
            <a:extLst>
              <a:ext uri="{FF2B5EF4-FFF2-40B4-BE49-F238E27FC236}">
                <a16:creationId xmlns:a16="http://schemas.microsoft.com/office/drawing/2014/main" id="{9BEFA73F-2EA3-1C9B-8E5B-8B378EDE73C1}"/>
              </a:ext>
            </a:extLst>
          </p:cNvPr>
          <p:cNvSpPr txBox="1">
            <a:spLocks noGrp="1"/>
          </p:cNvSpPr>
          <p:nvPr>
            <p:ph type="body" idx="4294967295"/>
          </p:nvPr>
        </p:nvSpPr>
        <p:spPr>
          <a:xfrm>
            <a:off x="575998" y="3041651"/>
            <a:ext cx="4956176" cy="9153528"/>
          </a:xfrm>
        </p:spPr>
        <p:txBody>
          <a:bodyPr/>
          <a:lstStyle>
            <a:lvl1pPr>
              <a:defRPr sz="2800"/>
            </a:lvl1pPr>
            <a:lvl2pPr marL="256032" indent="-256032">
              <a:defRPr sz="2800"/>
            </a:lvl2pPr>
            <a:lvl3pPr marL="512064" indent="-256032">
              <a:defRPr sz="2800"/>
            </a:lvl3pPr>
            <a:lvl4pPr marL="768096" indent="-256032">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Picture Placeholder 6" descr="Place imagery here">
            <a:extLst>
              <a:ext uri="{FF2B5EF4-FFF2-40B4-BE49-F238E27FC236}">
                <a16:creationId xmlns:a16="http://schemas.microsoft.com/office/drawing/2014/main" id="{71FC4A6A-E719-4074-33D6-543834B7D1AA}"/>
              </a:ext>
            </a:extLst>
          </p:cNvPr>
          <p:cNvSpPr txBox="1">
            <a:spLocks noGrp="1"/>
          </p:cNvSpPr>
          <p:nvPr>
            <p:ph type="pic" idx="4294967295"/>
          </p:nvPr>
        </p:nvSpPr>
        <p:spPr>
          <a:xfrm>
            <a:off x="6667503" y="571500"/>
            <a:ext cx="17137063" cy="12579345"/>
          </a:xfrm>
          <a:solidFill>
            <a:srgbClr val="E0E0E0"/>
          </a:solidFill>
        </p:spPr>
        <p:txBody>
          <a:bodyPr anchor="ctr" anchorCtr="1"/>
          <a:lstStyle>
            <a:lvl1pPr algn="ctr">
              <a:defRPr>
                <a:solidFill>
                  <a:srgbClr val="9F1853"/>
                </a:solidFill>
              </a:defRPr>
            </a:lvl1pPr>
          </a:lstStyle>
          <a:p>
            <a:pPr lvl="0"/>
            <a:r>
              <a:rPr lang="en-US"/>
              <a:t>Place imagery here</a:t>
            </a:r>
          </a:p>
        </p:txBody>
      </p:sp>
      <p:sp>
        <p:nvSpPr>
          <p:cNvPr id="5" name="Footer Placeholder 3">
            <a:extLst>
              <a:ext uri="{FF2B5EF4-FFF2-40B4-BE49-F238E27FC236}">
                <a16:creationId xmlns:a16="http://schemas.microsoft.com/office/drawing/2014/main" id="{DCAB97DC-33A0-B959-E6C9-158EC2145F14}"/>
              </a:ext>
            </a:extLst>
          </p:cNvPr>
          <p:cNvSpPr txBox="1">
            <a:spLocks noGrp="1"/>
          </p:cNvSpPr>
          <p:nvPr>
            <p:ph type="ftr" sz="quarter" idx="9"/>
          </p:nvPr>
        </p:nvSpPr>
        <p:spPr>
          <a:xfrm>
            <a:off x="575998" y="12816001"/>
            <a:ext cx="4956176" cy="381003"/>
          </a:xfrm>
        </p:spPr>
        <p:txBody>
          <a:bodyPr/>
          <a:lstStyle>
            <a:lvl1pPr>
              <a:defRPr/>
            </a:lvl1pPr>
          </a:lstStyle>
          <a:p>
            <a:pPr lvl="0"/>
            <a:endParaRPr lang="en-US"/>
          </a:p>
        </p:txBody>
      </p:sp>
    </p:spTree>
    <p:extLst>
      <p:ext uri="{BB962C8B-B14F-4D97-AF65-F5344CB8AC3E}">
        <p14:creationId xmlns:p14="http://schemas.microsoft.com/office/powerpoint/2010/main" val="137899675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Video or imagery, bleed">
    <p:bg>
      <p:bgPr>
        <a:solidFill>
          <a:srgbClr val="FFFFFF"/>
        </a:solidFill>
        <a:effectLst/>
      </p:bgPr>
    </p:bg>
    <p:spTree>
      <p:nvGrpSpPr>
        <p:cNvPr id="1" name=""/>
        <p:cNvGrpSpPr/>
        <p:nvPr/>
      </p:nvGrpSpPr>
      <p:grpSpPr>
        <a:xfrm>
          <a:off x="0" y="0"/>
          <a:ext cx="0" cy="0"/>
          <a:chOff x="0" y="0"/>
          <a:chExt cx="0" cy="0"/>
        </a:xfrm>
      </p:grpSpPr>
      <p:sp>
        <p:nvSpPr>
          <p:cNvPr id="2" name="Picture Placeholder 3" descr="Place imagery here">
            <a:extLst>
              <a:ext uri="{FF2B5EF4-FFF2-40B4-BE49-F238E27FC236}">
                <a16:creationId xmlns:a16="http://schemas.microsoft.com/office/drawing/2014/main" id="{79750572-C50F-6629-E570-D52C8B33576B}"/>
              </a:ext>
            </a:extLst>
          </p:cNvPr>
          <p:cNvSpPr txBox="1">
            <a:spLocks noGrp="1"/>
          </p:cNvSpPr>
          <p:nvPr>
            <p:ph type="pic" idx="4294967295"/>
          </p:nvPr>
        </p:nvSpPr>
        <p:spPr>
          <a:xfrm>
            <a:off x="0" y="0"/>
            <a:ext cx="24387176" cy="13716000"/>
          </a:xfrm>
          <a:solidFill>
            <a:srgbClr val="E0E0E0"/>
          </a:solidFill>
        </p:spPr>
        <p:txBody>
          <a:bodyPr anchor="ctr" anchorCtr="1"/>
          <a:lstStyle>
            <a:lvl1pPr algn="ctr">
              <a:defRPr>
                <a:solidFill>
                  <a:srgbClr val="9F1853"/>
                </a:solidFill>
              </a:defRPr>
            </a:lvl1pPr>
          </a:lstStyle>
          <a:p>
            <a:pPr lvl="0"/>
            <a:r>
              <a:rPr lang="en-US"/>
              <a:t>Place imagery here</a:t>
            </a:r>
          </a:p>
        </p:txBody>
      </p:sp>
      <p:sp>
        <p:nvSpPr>
          <p:cNvPr id="3" name="Slide Number">
            <a:extLst>
              <a:ext uri="{FF2B5EF4-FFF2-40B4-BE49-F238E27FC236}">
                <a16:creationId xmlns:a16="http://schemas.microsoft.com/office/drawing/2014/main" id="{99418BDE-C4F8-31A3-DE2F-0DEABA5FF546}"/>
              </a:ext>
            </a:extLst>
          </p:cNvPr>
          <p:cNvSpPr txBox="1">
            <a:spLocks noGrp="1"/>
          </p:cNvSpPr>
          <p:nvPr>
            <p:ph type="sldNum" sz="quarter" idx="8"/>
          </p:nvPr>
        </p:nvSpPr>
        <p:spPr>
          <a:xfrm>
            <a:off x="23541593" y="12951534"/>
            <a:ext cx="270909" cy="246220"/>
          </a:xfrm>
        </p:spPr>
        <p:txBody>
          <a:bodyPr anchor="ctr"/>
          <a:lstStyle>
            <a:lvl1pPr>
              <a:defRPr/>
            </a:lvl1pPr>
          </a:lstStyle>
          <a:p>
            <a:pPr lvl="0"/>
            <a:fld id="{C9F42445-D2D6-5742-8EDB-87CB6CAB23C5}" type="slidenum">
              <a:t>‹#›</a:t>
            </a:fld>
            <a:endParaRPr lang="en-US"/>
          </a:p>
        </p:txBody>
      </p:sp>
    </p:spTree>
    <p:extLst>
      <p:ext uri="{BB962C8B-B14F-4D97-AF65-F5344CB8AC3E}">
        <p14:creationId xmlns:p14="http://schemas.microsoft.com/office/powerpoint/2010/main" val="390145165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Video or imagery, inset">
    <p:bg>
      <p:bgPr>
        <a:solidFill>
          <a:srgbClr val="FFFFFF"/>
        </a:solidFill>
        <a:effectLst/>
      </p:bgPr>
    </p:bg>
    <p:spTree>
      <p:nvGrpSpPr>
        <p:cNvPr id="1" name=""/>
        <p:cNvGrpSpPr/>
        <p:nvPr/>
      </p:nvGrpSpPr>
      <p:grpSpPr>
        <a:xfrm>
          <a:off x="0" y="0"/>
          <a:ext cx="0" cy="0"/>
          <a:chOff x="0" y="0"/>
          <a:chExt cx="0" cy="0"/>
        </a:xfrm>
      </p:grpSpPr>
      <p:sp>
        <p:nvSpPr>
          <p:cNvPr id="2" name="Picture Placeholder 3" descr="Place imagery here">
            <a:extLst>
              <a:ext uri="{FF2B5EF4-FFF2-40B4-BE49-F238E27FC236}">
                <a16:creationId xmlns:a16="http://schemas.microsoft.com/office/drawing/2014/main" id="{61C8582D-71CE-CD5C-BB52-6B1E7F932763}"/>
              </a:ext>
            </a:extLst>
          </p:cNvPr>
          <p:cNvSpPr txBox="1">
            <a:spLocks noGrp="1"/>
          </p:cNvSpPr>
          <p:nvPr>
            <p:ph type="pic" idx="4294967295"/>
          </p:nvPr>
        </p:nvSpPr>
        <p:spPr>
          <a:xfrm>
            <a:off x="577845" y="571500"/>
            <a:ext cx="23226710" cy="12579345"/>
          </a:xfrm>
          <a:solidFill>
            <a:srgbClr val="E0E0E0"/>
          </a:solidFill>
        </p:spPr>
        <p:txBody>
          <a:bodyPr anchor="ctr" anchorCtr="1"/>
          <a:lstStyle>
            <a:lvl1pPr algn="ctr">
              <a:defRPr>
                <a:solidFill>
                  <a:srgbClr val="9F1853"/>
                </a:solidFill>
              </a:defRPr>
            </a:lvl1pPr>
          </a:lstStyle>
          <a:p>
            <a:pPr lvl="0"/>
            <a:r>
              <a:rPr lang="en-US"/>
              <a:t>Place imagery here</a:t>
            </a:r>
          </a:p>
        </p:txBody>
      </p:sp>
    </p:spTree>
    <p:extLst>
      <p:ext uri="{BB962C8B-B14F-4D97-AF65-F5344CB8AC3E}">
        <p14:creationId xmlns:p14="http://schemas.microsoft.com/office/powerpoint/2010/main" val="128691618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ntacts, profiles, contributors">
    <p:bg>
      <p:bgPr>
        <a:solidFill>
          <a:srgbClr val="FFFFFF"/>
        </a:solidFill>
        <a:effectLst/>
      </p:bgPr>
    </p:bg>
    <p:spTree>
      <p:nvGrpSpPr>
        <p:cNvPr id="1" name=""/>
        <p:cNvGrpSpPr/>
        <p:nvPr/>
      </p:nvGrpSpPr>
      <p:grpSpPr>
        <a:xfrm>
          <a:off x="0" y="0"/>
          <a:ext cx="0" cy="0"/>
          <a:chOff x="0" y="0"/>
          <a:chExt cx="0" cy="0"/>
        </a:xfrm>
      </p:grpSpPr>
      <p:sp>
        <p:nvSpPr>
          <p:cNvPr id="2" name="Picture Placeholder 7" descr="Place bio portrait here">
            <a:extLst>
              <a:ext uri="{FF2B5EF4-FFF2-40B4-BE49-F238E27FC236}">
                <a16:creationId xmlns:a16="http://schemas.microsoft.com/office/drawing/2014/main" id="{DE71C70B-B304-259C-52A3-84FA79A98188}"/>
              </a:ext>
            </a:extLst>
          </p:cNvPr>
          <p:cNvSpPr txBox="1">
            <a:spLocks noGrp="1"/>
          </p:cNvSpPr>
          <p:nvPr>
            <p:ph type="pic" idx="4294967295"/>
          </p:nvPr>
        </p:nvSpPr>
        <p:spPr>
          <a:xfrm>
            <a:off x="575998" y="3044823"/>
            <a:ext cx="2462406" cy="2476496"/>
          </a:xfrm>
          <a:solidFill>
            <a:srgbClr val="E0E0E0"/>
          </a:solidFill>
        </p:spPr>
        <p:txBody>
          <a:bodyPr anchor="ctr" anchorCtr="1"/>
          <a:lstStyle>
            <a:lvl1pPr algn="ctr">
              <a:defRPr>
                <a:solidFill>
                  <a:srgbClr val="9F1853"/>
                </a:solidFill>
              </a:defRPr>
            </a:lvl1pPr>
          </a:lstStyle>
          <a:p>
            <a:pPr lvl="0"/>
            <a:r>
              <a:rPr lang="en-US"/>
              <a:t>Place imagery here</a:t>
            </a:r>
          </a:p>
        </p:txBody>
      </p:sp>
      <p:sp>
        <p:nvSpPr>
          <p:cNvPr id="3" name="Picture Placeholder 7" descr="Place bio portrait here">
            <a:extLst>
              <a:ext uri="{FF2B5EF4-FFF2-40B4-BE49-F238E27FC236}">
                <a16:creationId xmlns:a16="http://schemas.microsoft.com/office/drawing/2014/main" id="{3E672C20-030A-DEF9-EB9B-E018B4334ACC}"/>
              </a:ext>
            </a:extLst>
          </p:cNvPr>
          <p:cNvSpPr txBox="1">
            <a:spLocks noGrp="1"/>
          </p:cNvSpPr>
          <p:nvPr>
            <p:ph type="pic" idx="4294967295"/>
          </p:nvPr>
        </p:nvSpPr>
        <p:spPr>
          <a:xfrm>
            <a:off x="575998" y="6096003"/>
            <a:ext cx="2462406" cy="2476496"/>
          </a:xfrm>
          <a:solidFill>
            <a:srgbClr val="E0E0E0"/>
          </a:solidFill>
        </p:spPr>
        <p:txBody>
          <a:bodyPr anchor="ctr" anchorCtr="1"/>
          <a:lstStyle>
            <a:lvl1pPr algn="ctr">
              <a:defRPr>
                <a:solidFill>
                  <a:srgbClr val="9F1853"/>
                </a:solidFill>
              </a:defRPr>
            </a:lvl1pPr>
          </a:lstStyle>
          <a:p>
            <a:pPr lvl="0"/>
            <a:r>
              <a:rPr lang="en-US"/>
              <a:t>Place imagery here</a:t>
            </a:r>
          </a:p>
        </p:txBody>
      </p:sp>
      <p:sp>
        <p:nvSpPr>
          <p:cNvPr id="4" name="Picture Placeholder 7" descr="Place bio portrait here">
            <a:extLst>
              <a:ext uri="{FF2B5EF4-FFF2-40B4-BE49-F238E27FC236}">
                <a16:creationId xmlns:a16="http://schemas.microsoft.com/office/drawing/2014/main" id="{8B1ACF58-CAE5-F03E-2173-3D31D4C87B8B}"/>
              </a:ext>
            </a:extLst>
          </p:cNvPr>
          <p:cNvSpPr txBox="1">
            <a:spLocks noGrp="1"/>
          </p:cNvSpPr>
          <p:nvPr>
            <p:ph type="pic" idx="4294967295"/>
          </p:nvPr>
        </p:nvSpPr>
        <p:spPr>
          <a:xfrm>
            <a:off x="575998" y="9140827"/>
            <a:ext cx="2462406" cy="2476496"/>
          </a:xfrm>
          <a:solidFill>
            <a:srgbClr val="E0E0E0"/>
          </a:solidFill>
        </p:spPr>
        <p:txBody>
          <a:bodyPr anchor="ctr" anchorCtr="1"/>
          <a:lstStyle>
            <a:lvl1pPr algn="ctr">
              <a:defRPr>
                <a:solidFill>
                  <a:srgbClr val="9F1853"/>
                </a:solidFill>
              </a:defRPr>
            </a:lvl1pPr>
          </a:lstStyle>
          <a:p>
            <a:pPr lvl="0"/>
            <a:r>
              <a:rPr lang="en-US"/>
              <a:t>Place imagery here</a:t>
            </a:r>
          </a:p>
        </p:txBody>
      </p:sp>
      <p:sp>
        <p:nvSpPr>
          <p:cNvPr id="5" name="Picture Placeholder 7" descr="Place bio portrait here">
            <a:extLst>
              <a:ext uri="{FF2B5EF4-FFF2-40B4-BE49-F238E27FC236}">
                <a16:creationId xmlns:a16="http://schemas.microsoft.com/office/drawing/2014/main" id="{E15D9F9C-FC2F-32F7-035F-712C58473D1A}"/>
              </a:ext>
            </a:extLst>
          </p:cNvPr>
          <p:cNvSpPr txBox="1">
            <a:spLocks noGrp="1"/>
          </p:cNvSpPr>
          <p:nvPr>
            <p:ph type="pic" idx="4294967295"/>
          </p:nvPr>
        </p:nvSpPr>
        <p:spPr>
          <a:xfrm>
            <a:off x="12780001" y="3044823"/>
            <a:ext cx="2459736" cy="2476496"/>
          </a:xfrm>
          <a:solidFill>
            <a:srgbClr val="E0E0E0"/>
          </a:solidFill>
        </p:spPr>
        <p:txBody>
          <a:bodyPr anchor="ctr" anchorCtr="1"/>
          <a:lstStyle>
            <a:lvl1pPr algn="ctr">
              <a:defRPr>
                <a:solidFill>
                  <a:srgbClr val="9F1853"/>
                </a:solidFill>
              </a:defRPr>
            </a:lvl1pPr>
          </a:lstStyle>
          <a:p>
            <a:pPr lvl="0"/>
            <a:r>
              <a:rPr lang="en-US"/>
              <a:t>Place imagery here</a:t>
            </a:r>
          </a:p>
        </p:txBody>
      </p:sp>
      <p:sp>
        <p:nvSpPr>
          <p:cNvPr id="6" name="Picture Placeholder 7" descr="Place bio portrait here">
            <a:extLst>
              <a:ext uri="{FF2B5EF4-FFF2-40B4-BE49-F238E27FC236}">
                <a16:creationId xmlns:a16="http://schemas.microsoft.com/office/drawing/2014/main" id="{DBE134F8-353B-C405-158E-B3CCAAFA268E}"/>
              </a:ext>
            </a:extLst>
          </p:cNvPr>
          <p:cNvSpPr txBox="1">
            <a:spLocks noGrp="1"/>
          </p:cNvSpPr>
          <p:nvPr>
            <p:ph type="pic" idx="4294967295"/>
          </p:nvPr>
        </p:nvSpPr>
        <p:spPr>
          <a:xfrm>
            <a:off x="12780001" y="6096003"/>
            <a:ext cx="2459736" cy="2476496"/>
          </a:xfrm>
          <a:solidFill>
            <a:srgbClr val="E0E0E0"/>
          </a:solidFill>
        </p:spPr>
        <p:txBody>
          <a:bodyPr anchor="ctr" anchorCtr="1"/>
          <a:lstStyle>
            <a:lvl1pPr algn="ctr">
              <a:defRPr>
                <a:solidFill>
                  <a:srgbClr val="9F1853"/>
                </a:solidFill>
              </a:defRPr>
            </a:lvl1pPr>
          </a:lstStyle>
          <a:p>
            <a:pPr lvl="0"/>
            <a:r>
              <a:rPr lang="en-US"/>
              <a:t>Place imagery here</a:t>
            </a:r>
          </a:p>
        </p:txBody>
      </p:sp>
      <p:sp>
        <p:nvSpPr>
          <p:cNvPr id="7" name="Picture Placeholder 7" descr="Place bio portrait here">
            <a:extLst>
              <a:ext uri="{FF2B5EF4-FFF2-40B4-BE49-F238E27FC236}">
                <a16:creationId xmlns:a16="http://schemas.microsoft.com/office/drawing/2014/main" id="{31969A6D-2E4D-6AA1-51A4-B0A2811F0815}"/>
              </a:ext>
            </a:extLst>
          </p:cNvPr>
          <p:cNvSpPr txBox="1">
            <a:spLocks noGrp="1"/>
          </p:cNvSpPr>
          <p:nvPr>
            <p:ph type="pic" idx="4294967295"/>
          </p:nvPr>
        </p:nvSpPr>
        <p:spPr>
          <a:xfrm>
            <a:off x="12780001" y="9140827"/>
            <a:ext cx="2459736" cy="2476496"/>
          </a:xfrm>
          <a:solidFill>
            <a:srgbClr val="E0E0E0"/>
          </a:solidFill>
        </p:spPr>
        <p:txBody>
          <a:bodyPr anchor="ctr" anchorCtr="1"/>
          <a:lstStyle>
            <a:lvl1pPr algn="ctr">
              <a:defRPr>
                <a:solidFill>
                  <a:srgbClr val="9F1853"/>
                </a:solidFill>
              </a:defRPr>
            </a:lvl1pPr>
          </a:lstStyle>
          <a:p>
            <a:pPr lvl="0"/>
            <a:r>
              <a:rPr lang="en-US"/>
              <a:t>Place imagery here</a:t>
            </a:r>
          </a:p>
        </p:txBody>
      </p:sp>
      <p:sp>
        <p:nvSpPr>
          <p:cNvPr id="8" name="Title 1">
            <a:extLst>
              <a:ext uri="{FF2B5EF4-FFF2-40B4-BE49-F238E27FC236}">
                <a16:creationId xmlns:a16="http://schemas.microsoft.com/office/drawing/2014/main" id="{45FE5681-5543-A698-67FA-49C38A11B970}"/>
              </a:ext>
            </a:extLst>
          </p:cNvPr>
          <p:cNvSpPr txBox="1">
            <a:spLocks noGrp="1"/>
          </p:cNvSpPr>
          <p:nvPr>
            <p:ph type="title"/>
          </p:nvPr>
        </p:nvSpPr>
        <p:spPr>
          <a:xfrm>
            <a:off x="575998" y="576072"/>
            <a:ext cx="4949820" cy="1525584"/>
          </a:xfrm>
        </p:spPr>
        <p:txBody>
          <a:bodyPr/>
          <a:lstStyle>
            <a:lvl1pPr>
              <a:lnSpc>
                <a:spcPct val="110000"/>
              </a:lnSpc>
              <a:defRPr sz="2800"/>
            </a:lvl1pPr>
          </a:lstStyle>
          <a:p>
            <a:pPr lvl="0"/>
            <a:r>
              <a:rPr lang="en-US"/>
              <a:t>Click to edit Master title style</a:t>
            </a:r>
          </a:p>
        </p:txBody>
      </p:sp>
      <p:sp>
        <p:nvSpPr>
          <p:cNvPr id="9" name="Text Placeholder 9">
            <a:extLst>
              <a:ext uri="{FF2B5EF4-FFF2-40B4-BE49-F238E27FC236}">
                <a16:creationId xmlns:a16="http://schemas.microsoft.com/office/drawing/2014/main" id="{6D04182C-BB76-C9AE-C822-7D503590BE05}"/>
              </a:ext>
            </a:extLst>
          </p:cNvPr>
          <p:cNvSpPr txBox="1">
            <a:spLocks noGrp="1"/>
          </p:cNvSpPr>
          <p:nvPr>
            <p:ph type="body" idx="4294967295"/>
          </p:nvPr>
        </p:nvSpPr>
        <p:spPr>
          <a:xfrm>
            <a:off x="3429000" y="3044823"/>
            <a:ext cx="5708654" cy="2476496"/>
          </a:xfrm>
        </p:spPr>
        <p:txBody>
          <a:bodyPr/>
          <a:lstStyle>
            <a:lvl1pPr>
              <a:defRPr sz="2800"/>
            </a:lvl1pPr>
            <a:lvl2pPr marL="256032" indent="-256032">
              <a:defRPr sz="2800"/>
            </a:lvl2pPr>
            <a:lvl3pPr marL="512064" indent="-256032">
              <a:defRPr sz="2800"/>
            </a:lvl3pPr>
            <a:lvl4pPr marL="768096" indent="-256032">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75F08E8-6BBB-B763-A26F-3E72AFF065C3}"/>
              </a:ext>
            </a:extLst>
          </p:cNvPr>
          <p:cNvSpPr txBox="1">
            <a:spLocks noGrp="1"/>
          </p:cNvSpPr>
          <p:nvPr>
            <p:ph type="body" idx="4294967295"/>
          </p:nvPr>
        </p:nvSpPr>
        <p:spPr>
          <a:xfrm>
            <a:off x="3429000" y="6096003"/>
            <a:ext cx="5708654" cy="2476496"/>
          </a:xfrm>
        </p:spPr>
        <p:txBody>
          <a:bodyPr/>
          <a:lstStyle>
            <a:lvl1pPr>
              <a:defRPr sz="2800"/>
            </a:lvl1pPr>
            <a:lvl2pPr marL="256032" indent="-256032">
              <a:defRPr sz="2800"/>
            </a:lvl2pPr>
            <a:lvl3pPr marL="512064" indent="-256032">
              <a:defRPr sz="2800"/>
            </a:lvl3pPr>
            <a:lvl4pPr marL="768096" indent="-256032">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244786AD-273D-0F3E-D8C1-911F8C7FA9C4}"/>
              </a:ext>
            </a:extLst>
          </p:cNvPr>
          <p:cNvSpPr txBox="1">
            <a:spLocks noGrp="1"/>
          </p:cNvSpPr>
          <p:nvPr>
            <p:ph type="body" idx="4294967295"/>
          </p:nvPr>
        </p:nvSpPr>
        <p:spPr>
          <a:xfrm>
            <a:off x="3429000" y="9140827"/>
            <a:ext cx="5708654" cy="2476496"/>
          </a:xfrm>
        </p:spPr>
        <p:txBody>
          <a:bodyPr/>
          <a:lstStyle>
            <a:lvl1pPr>
              <a:defRPr sz="2800"/>
            </a:lvl1pPr>
            <a:lvl2pPr marL="256032" indent="-256032">
              <a:defRPr sz="2800"/>
            </a:lvl2pPr>
            <a:lvl3pPr marL="512064" indent="-256032">
              <a:defRPr sz="2800"/>
            </a:lvl3pPr>
            <a:lvl4pPr marL="768096" indent="-256032">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2226EB8F-8645-A424-DB35-200ABC59EEAA}"/>
              </a:ext>
            </a:extLst>
          </p:cNvPr>
          <p:cNvSpPr txBox="1">
            <a:spLocks noGrp="1"/>
          </p:cNvSpPr>
          <p:nvPr>
            <p:ph type="body" idx="4294967295"/>
          </p:nvPr>
        </p:nvSpPr>
        <p:spPr>
          <a:xfrm>
            <a:off x="15617823" y="3044823"/>
            <a:ext cx="5708654" cy="2476496"/>
          </a:xfrm>
        </p:spPr>
        <p:txBody>
          <a:bodyPr/>
          <a:lstStyle>
            <a:lvl1pPr>
              <a:defRPr sz="2800"/>
            </a:lvl1pPr>
            <a:lvl2pPr marL="256032" indent="-256032">
              <a:defRPr sz="2800"/>
            </a:lvl2pPr>
            <a:lvl3pPr marL="512064" indent="-256032">
              <a:defRPr sz="2800"/>
            </a:lvl3pPr>
            <a:lvl4pPr marL="768096" indent="-256032">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9">
            <a:extLst>
              <a:ext uri="{FF2B5EF4-FFF2-40B4-BE49-F238E27FC236}">
                <a16:creationId xmlns:a16="http://schemas.microsoft.com/office/drawing/2014/main" id="{893B5FF3-9023-B0AF-1FB1-D04399056A13}"/>
              </a:ext>
            </a:extLst>
          </p:cNvPr>
          <p:cNvSpPr txBox="1">
            <a:spLocks noGrp="1"/>
          </p:cNvSpPr>
          <p:nvPr>
            <p:ph type="body" idx="4294967295"/>
          </p:nvPr>
        </p:nvSpPr>
        <p:spPr>
          <a:xfrm>
            <a:off x="15617823" y="6096003"/>
            <a:ext cx="5708654" cy="2476496"/>
          </a:xfrm>
        </p:spPr>
        <p:txBody>
          <a:bodyPr/>
          <a:lstStyle>
            <a:lvl1pPr>
              <a:defRPr sz="2800"/>
            </a:lvl1pPr>
            <a:lvl2pPr marL="256032" indent="-256032">
              <a:defRPr sz="2800"/>
            </a:lvl2pPr>
            <a:lvl3pPr marL="512064" indent="-256032">
              <a:defRPr sz="2800"/>
            </a:lvl3pPr>
            <a:lvl4pPr marL="768096" indent="-256032">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F797525F-24A9-C393-0F97-0982689A3FF5}"/>
              </a:ext>
            </a:extLst>
          </p:cNvPr>
          <p:cNvSpPr txBox="1">
            <a:spLocks noGrp="1"/>
          </p:cNvSpPr>
          <p:nvPr>
            <p:ph type="body" idx="4294967295"/>
          </p:nvPr>
        </p:nvSpPr>
        <p:spPr>
          <a:xfrm>
            <a:off x="15617823" y="9140827"/>
            <a:ext cx="5708654" cy="2476496"/>
          </a:xfrm>
        </p:spPr>
        <p:txBody>
          <a:bodyPr/>
          <a:lstStyle>
            <a:lvl1pPr>
              <a:defRPr sz="2800"/>
            </a:lvl1pPr>
            <a:lvl2pPr marL="256032" indent="-256032">
              <a:defRPr sz="2800"/>
            </a:lvl2pPr>
            <a:lvl3pPr marL="512064" indent="-256032">
              <a:defRPr sz="2800"/>
            </a:lvl3pPr>
            <a:lvl4pPr marL="768096" indent="-256032">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Footer Placeholder 3">
            <a:extLst>
              <a:ext uri="{FF2B5EF4-FFF2-40B4-BE49-F238E27FC236}">
                <a16:creationId xmlns:a16="http://schemas.microsoft.com/office/drawing/2014/main" id="{F6EB1CE4-59A4-5613-BF34-C3613450C5FF}"/>
              </a:ext>
            </a:extLst>
          </p:cNvPr>
          <p:cNvSpPr txBox="1">
            <a:spLocks noGrp="1"/>
          </p:cNvSpPr>
          <p:nvPr>
            <p:ph type="ftr" sz="quarter" idx="9"/>
          </p:nvPr>
        </p:nvSpPr>
        <p:spPr>
          <a:xfrm>
            <a:off x="575998" y="12816001"/>
            <a:ext cx="4956176" cy="381003"/>
          </a:xfrm>
        </p:spPr>
        <p:txBody>
          <a:bodyPr/>
          <a:lstStyle>
            <a:lvl1pPr>
              <a:defRPr/>
            </a:lvl1pPr>
          </a:lstStyle>
          <a:p>
            <a:pPr lvl="0"/>
            <a:endParaRPr lang="en-US"/>
          </a:p>
        </p:txBody>
      </p:sp>
      <p:sp>
        <p:nvSpPr>
          <p:cNvPr id="16" name="Slide Number">
            <a:extLst>
              <a:ext uri="{FF2B5EF4-FFF2-40B4-BE49-F238E27FC236}">
                <a16:creationId xmlns:a16="http://schemas.microsoft.com/office/drawing/2014/main" id="{73F21C06-7B39-CCB0-0218-6CCB3ACBACCE}"/>
              </a:ext>
            </a:extLst>
          </p:cNvPr>
          <p:cNvSpPr txBox="1">
            <a:spLocks noGrp="1"/>
          </p:cNvSpPr>
          <p:nvPr>
            <p:ph type="sldNum" sz="quarter" idx="8"/>
          </p:nvPr>
        </p:nvSpPr>
        <p:spPr>
          <a:xfrm>
            <a:off x="23541593" y="12951534"/>
            <a:ext cx="270909" cy="246220"/>
          </a:xfrm>
        </p:spPr>
        <p:txBody>
          <a:bodyPr anchor="ctr"/>
          <a:lstStyle>
            <a:lvl1pPr>
              <a:defRPr/>
            </a:lvl1pPr>
          </a:lstStyle>
          <a:p>
            <a:pPr lvl="0"/>
            <a:fld id="{3C6FBCCD-DD60-AE42-8DDB-FB16E18FB84D}" type="slidenum">
              <a:t>‹#›</a:t>
            </a:fld>
            <a:endParaRPr lang="en-US"/>
          </a:p>
        </p:txBody>
      </p:sp>
    </p:spTree>
    <p:extLst>
      <p:ext uri="{BB962C8B-B14F-4D97-AF65-F5344CB8AC3E}">
        <p14:creationId xmlns:p14="http://schemas.microsoft.com/office/powerpoint/2010/main" val="1503418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6000" y="309600"/>
            <a:ext cx="17141825" cy="8832850"/>
          </a:xfrm>
        </p:spPr>
        <p:txBody>
          <a:bodyPr/>
          <a:lstStyle>
            <a:lvl1pPr>
              <a:defRPr sz="16800" b="0" i="0">
                <a:solidFill>
                  <a:schemeClr val="tx2"/>
                </a:solidFill>
                <a:latin typeface="IBM Plex Sans ExtLt" panose="020B0303050203000203" pitchFamily="34" charset="0"/>
              </a:defRPr>
            </a:lvl1pPr>
          </a:lstStyle>
          <a:p>
            <a:r>
              <a:rPr lang="en-US"/>
              <a:t>Click to edit Master title style</a:t>
            </a:r>
          </a:p>
        </p:txBody>
      </p:sp>
      <p:sp>
        <p:nvSpPr>
          <p:cNvPr id="3" name="Footer Placeholder 3">
            <a:extLst>
              <a:ext uri="{FF2B5EF4-FFF2-40B4-BE49-F238E27FC236}">
                <a16:creationId xmlns:a16="http://schemas.microsoft.com/office/drawing/2014/main" id="{B98A3D4B-A3E1-0D38-F80E-1D86FCFA4DAE}"/>
              </a:ext>
            </a:extLst>
          </p:cNvPr>
          <p:cNvSpPr>
            <a:spLocks noGrp="1"/>
          </p:cNvSpPr>
          <p:nvPr>
            <p:ph type="ftr" sz="quarter" idx="18"/>
          </p:nvPr>
        </p:nvSpPr>
        <p:spPr>
          <a:xfrm>
            <a:off x="576000" y="12816000"/>
            <a:ext cx="4956176" cy="381000"/>
          </a:xfrm>
        </p:spPr>
        <p:txBody>
          <a:bodyPr/>
          <a:lstStyle/>
          <a:p>
            <a:endParaRPr lang="en-US"/>
          </a:p>
        </p:txBody>
      </p:sp>
      <p:sp>
        <p:nvSpPr>
          <p:cNvPr id="6" name="Slide Number">
            <a:extLst>
              <a:ext uri="{FF2B5EF4-FFF2-40B4-BE49-F238E27FC236}">
                <a16:creationId xmlns:a16="http://schemas.microsoft.com/office/drawing/2014/main" id="{3CF46425-C9F2-46CE-AAEE-89D8A19E0F2E}"/>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201808370"/>
      </p:ext>
    </p:extLst>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able">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6DA84-9B61-5562-ADEB-3AAD12926A22}"/>
              </a:ext>
            </a:extLst>
          </p:cNvPr>
          <p:cNvSpPr txBox="1">
            <a:spLocks noGrp="1"/>
          </p:cNvSpPr>
          <p:nvPr>
            <p:ph type="title"/>
          </p:nvPr>
        </p:nvSpPr>
        <p:spPr>
          <a:xfrm>
            <a:off x="575998" y="576072"/>
            <a:ext cx="4949820" cy="3995928"/>
          </a:xfrm>
        </p:spPr>
        <p:txBody>
          <a:bodyPr/>
          <a:lstStyle>
            <a:lvl1pPr>
              <a:lnSpc>
                <a:spcPct val="110000"/>
              </a:lnSpc>
              <a:defRPr sz="2800"/>
            </a:lvl1pPr>
          </a:lstStyle>
          <a:p>
            <a:pPr lvl="0"/>
            <a:r>
              <a:rPr lang="en-US"/>
              <a:t>Click to edit Master title style</a:t>
            </a:r>
          </a:p>
        </p:txBody>
      </p:sp>
      <p:sp>
        <p:nvSpPr>
          <p:cNvPr id="3" name="Table Placeholder 4">
            <a:extLst>
              <a:ext uri="{FF2B5EF4-FFF2-40B4-BE49-F238E27FC236}">
                <a16:creationId xmlns:a16="http://schemas.microsoft.com/office/drawing/2014/main" id="{653836D6-F7BA-5DFA-87FA-982B89BA797B}"/>
              </a:ext>
            </a:extLst>
          </p:cNvPr>
          <p:cNvSpPr txBox="1">
            <a:spLocks noGrp="1"/>
          </p:cNvSpPr>
          <p:nvPr>
            <p:ph type="tbl" idx="4294967295"/>
          </p:nvPr>
        </p:nvSpPr>
        <p:spPr>
          <a:xfrm>
            <a:off x="6667503" y="575998"/>
            <a:ext cx="17145000" cy="11623679"/>
          </a:xfrm>
        </p:spPr>
        <p:txBody>
          <a:bodyPr anchor="ctr" anchorCtr="1"/>
          <a:lstStyle>
            <a:lvl1pPr algn="ctr">
              <a:defRPr/>
            </a:lvl1pPr>
          </a:lstStyle>
          <a:p>
            <a:pPr lvl="0"/>
            <a:r>
              <a:rPr lang="en-US"/>
              <a:t>Click icon to add table</a:t>
            </a:r>
          </a:p>
        </p:txBody>
      </p:sp>
      <p:sp>
        <p:nvSpPr>
          <p:cNvPr id="4" name="Footer Placeholder 3">
            <a:extLst>
              <a:ext uri="{FF2B5EF4-FFF2-40B4-BE49-F238E27FC236}">
                <a16:creationId xmlns:a16="http://schemas.microsoft.com/office/drawing/2014/main" id="{FB6EA6E8-C899-26D2-25AF-B6B4140AD0AA}"/>
              </a:ext>
            </a:extLst>
          </p:cNvPr>
          <p:cNvSpPr txBox="1">
            <a:spLocks noGrp="1"/>
          </p:cNvSpPr>
          <p:nvPr>
            <p:ph type="ftr" sz="quarter" idx="9"/>
          </p:nvPr>
        </p:nvSpPr>
        <p:spPr>
          <a:xfrm>
            <a:off x="575998" y="12816001"/>
            <a:ext cx="4956176" cy="381003"/>
          </a:xfrm>
        </p:spPr>
        <p:txBody>
          <a:bodyPr/>
          <a:lstStyle>
            <a:lvl1pPr>
              <a:defRPr/>
            </a:lvl1pPr>
          </a:lstStyle>
          <a:p>
            <a:pPr lvl="0"/>
            <a:endParaRPr lang="en-US"/>
          </a:p>
        </p:txBody>
      </p:sp>
      <p:sp>
        <p:nvSpPr>
          <p:cNvPr id="5" name="Slide Number">
            <a:extLst>
              <a:ext uri="{FF2B5EF4-FFF2-40B4-BE49-F238E27FC236}">
                <a16:creationId xmlns:a16="http://schemas.microsoft.com/office/drawing/2014/main" id="{CD5B0039-4EED-95F2-08B2-A832CC239AB9}"/>
              </a:ext>
            </a:extLst>
          </p:cNvPr>
          <p:cNvSpPr txBox="1">
            <a:spLocks noGrp="1"/>
          </p:cNvSpPr>
          <p:nvPr>
            <p:ph type="sldNum" sz="quarter" idx="8"/>
          </p:nvPr>
        </p:nvSpPr>
        <p:spPr>
          <a:xfrm>
            <a:off x="23541593" y="12951534"/>
            <a:ext cx="270909" cy="246220"/>
          </a:xfrm>
        </p:spPr>
        <p:txBody>
          <a:bodyPr anchor="ctr"/>
          <a:lstStyle>
            <a:lvl1pPr>
              <a:defRPr/>
            </a:lvl1pPr>
          </a:lstStyle>
          <a:p>
            <a:pPr lvl="0"/>
            <a:fld id="{D4F8784A-31F6-C048-B289-FB7E0350F600}" type="slidenum">
              <a:t>‹#›</a:t>
            </a:fld>
            <a:endParaRPr lang="en-US"/>
          </a:p>
        </p:txBody>
      </p:sp>
    </p:spTree>
    <p:extLst>
      <p:ext uri="{BB962C8B-B14F-4D97-AF65-F5344CB8AC3E}">
        <p14:creationId xmlns:p14="http://schemas.microsoft.com/office/powerpoint/2010/main" val="389754396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har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B74DB-DC68-C6D9-3E73-B24C8C8132B6}"/>
              </a:ext>
            </a:extLst>
          </p:cNvPr>
          <p:cNvSpPr txBox="1">
            <a:spLocks noGrp="1"/>
          </p:cNvSpPr>
          <p:nvPr>
            <p:ph type="title"/>
          </p:nvPr>
        </p:nvSpPr>
        <p:spPr>
          <a:xfrm>
            <a:off x="575998" y="576072"/>
            <a:ext cx="4949820" cy="1527048"/>
          </a:xfrm>
        </p:spPr>
        <p:txBody>
          <a:bodyPr/>
          <a:lstStyle>
            <a:lvl1pPr>
              <a:lnSpc>
                <a:spcPct val="110000"/>
              </a:lnSpc>
              <a:defRPr sz="2800"/>
            </a:lvl1pPr>
          </a:lstStyle>
          <a:p>
            <a:pPr lvl="0"/>
            <a:r>
              <a:rPr lang="en-US"/>
              <a:t>Click to edit Master title style</a:t>
            </a:r>
          </a:p>
        </p:txBody>
      </p:sp>
      <p:sp>
        <p:nvSpPr>
          <p:cNvPr id="3" name="Slide Number">
            <a:extLst>
              <a:ext uri="{FF2B5EF4-FFF2-40B4-BE49-F238E27FC236}">
                <a16:creationId xmlns:a16="http://schemas.microsoft.com/office/drawing/2014/main" id="{F5255A18-98BD-510D-10B3-47E21CFD9361}"/>
              </a:ext>
            </a:extLst>
          </p:cNvPr>
          <p:cNvSpPr txBox="1">
            <a:spLocks noGrp="1"/>
          </p:cNvSpPr>
          <p:nvPr>
            <p:ph type="sldNum" sz="quarter" idx="8"/>
          </p:nvPr>
        </p:nvSpPr>
        <p:spPr>
          <a:xfrm>
            <a:off x="23541593" y="12951534"/>
            <a:ext cx="270909" cy="246220"/>
          </a:xfrm>
        </p:spPr>
        <p:txBody>
          <a:bodyPr anchor="ctr"/>
          <a:lstStyle>
            <a:lvl1pPr>
              <a:defRPr/>
            </a:lvl1pPr>
          </a:lstStyle>
          <a:p>
            <a:pPr lvl="0"/>
            <a:fld id="{31B7294C-C308-CE40-83EC-CBB421BB0D2C}" type="slidenum">
              <a:t>‹#›</a:t>
            </a:fld>
            <a:endParaRPr lang="en-US"/>
          </a:p>
        </p:txBody>
      </p:sp>
      <p:sp>
        <p:nvSpPr>
          <p:cNvPr id="4" name="Text Placeholder 9">
            <a:extLst>
              <a:ext uri="{FF2B5EF4-FFF2-40B4-BE49-F238E27FC236}">
                <a16:creationId xmlns:a16="http://schemas.microsoft.com/office/drawing/2014/main" id="{A506CEF6-ADEB-4EB1-A859-D9FBA14E3B87}"/>
              </a:ext>
            </a:extLst>
          </p:cNvPr>
          <p:cNvSpPr txBox="1">
            <a:spLocks noGrp="1"/>
          </p:cNvSpPr>
          <p:nvPr>
            <p:ph type="body" idx="4294967295"/>
          </p:nvPr>
        </p:nvSpPr>
        <p:spPr>
          <a:xfrm>
            <a:off x="6667503" y="12782489"/>
            <a:ext cx="5524503" cy="425452"/>
          </a:xfrm>
        </p:spPr>
        <p:txBody>
          <a:bodyPr anchor="b"/>
          <a:lstStyle>
            <a:lvl1pPr>
              <a:defRPr sz="1600">
                <a:latin typeface="IBM Plex Sans" pitchFamily="34"/>
              </a:defRPr>
            </a:lvl1pPr>
          </a:lstStyle>
          <a:p>
            <a:pPr lvl="0"/>
            <a:r>
              <a:rPr lang="en-US"/>
              <a:t>Source</a:t>
            </a:r>
          </a:p>
        </p:txBody>
      </p:sp>
      <p:sp>
        <p:nvSpPr>
          <p:cNvPr id="5" name="Text Placeholder 12">
            <a:extLst>
              <a:ext uri="{FF2B5EF4-FFF2-40B4-BE49-F238E27FC236}">
                <a16:creationId xmlns:a16="http://schemas.microsoft.com/office/drawing/2014/main" id="{76A5A938-7498-1E6C-3A65-36936761B72C}"/>
              </a:ext>
            </a:extLst>
          </p:cNvPr>
          <p:cNvSpPr txBox="1">
            <a:spLocks noGrp="1"/>
          </p:cNvSpPr>
          <p:nvPr>
            <p:ph type="body" idx="4294967295"/>
          </p:nvPr>
        </p:nvSpPr>
        <p:spPr>
          <a:xfrm>
            <a:off x="575998" y="3044823"/>
            <a:ext cx="4943475" cy="9150345"/>
          </a:xfrm>
        </p:spPr>
        <p:txBody>
          <a:bodyPr/>
          <a:lstStyle>
            <a:lvl1pPr>
              <a:defRPr sz="2800">
                <a:latin typeface="IBM Plex Sans Light" pitchFamily="34"/>
              </a:defRPr>
            </a:lvl1pPr>
          </a:lstStyle>
          <a:p>
            <a:pPr lvl="0"/>
            <a:r>
              <a:rPr lang="en-US"/>
              <a:t>Lorem ipsum dolor sit amet donec quam felis ultricies nec pellentesque eu pretium quis sem. Nulla conset massa quis enim.</a:t>
            </a:r>
          </a:p>
        </p:txBody>
      </p:sp>
      <p:sp>
        <p:nvSpPr>
          <p:cNvPr id="6" name="Footer Placeholder 3">
            <a:extLst>
              <a:ext uri="{FF2B5EF4-FFF2-40B4-BE49-F238E27FC236}">
                <a16:creationId xmlns:a16="http://schemas.microsoft.com/office/drawing/2014/main" id="{45F8F76C-43E0-BBE7-AD95-10E89383EBEE}"/>
              </a:ext>
            </a:extLst>
          </p:cNvPr>
          <p:cNvSpPr txBox="1">
            <a:spLocks noGrp="1"/>
          </p:cNvSpPr>
          <p:nvPr>
            <p:ph type="ftr" sz="quarter" idx="9"/>
          </p:nvPr>
        </p:nvSpPr>
        <p:spPr>
          <a:xfrm>
            <a:off x="575998" y="12816001"/>
            <a:ext cx="4956176" cy="381003"/>
          </a:xfrm>
        </p:spPr>
        <p:txBody>
          <a:bodyPr/>
          <a:lstStyle>
            <a:lvl1pPr>
              <a:defRPr/>
            </a:lvl1pPr>
          </a:lstStyle>
          <a:p>
            <a:pPr lvl="0"/>
            <a:endParaRPr lang="en-US"/>
          </a:p>
        </p:txBody>
      </p:sp>
    </p:spTree>
    <p:extLst>
      <p:ext uri="{BB962C8B-B14F-4D97-AF65-F5344CB8AC3E}">
        <p14:creationId xmlns:p14="http://schemas.microsoft.com/office/powerpoint/2010/main" val="315883454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Legal disclaimer, one column">
    <p:bg>
      <p:bgPr>
        <a:solidFill>
          <a:srgbClr val="FFFFFF"/>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04D9CDDC-0D17-71C2-A8A2-3D3EDD3A506D}"/>
              </a:ext>
            </a:extLst>
          </p:cNvPr>
          <p:cNvSpPr txBox="1">
            <a:spLocks noGrp="1"/>
          </p:cNvSpPr>
          <p:nvPr>
            <p:ph type="body" idx="4294967295"/>
          </p:nvPr>
        </p:nvSpPr>
        <p:spPr>
          <a:xfrm>
            <a:off x="575998" y="384048"/>
            <a:ext cx="4956176" cy="2859091"/>
          </a:xfrm>
        </p:spPr>
        <p:txBody>
          <a:bodyPr/>
          <a:lstStyle>
            <a:lvl1pPr>
              <a:lnSpc>
                <a:spcPct val="100000"/>
              </a:lnSpc>
              <a:defRPr sz="6800"/>
            </a:lvl1pPr>
          </a:lstStyle>
          <a:p>
            <a:pPr lvl="0"/>
            <a:r>
              <a:rPr lang="en-US"/>
              <a:t>Click to edit Master text styles</a:t>
            </a:r>
          </a:p>
        </p:txBody>
      </p:sp>
      <p:sp>
        <p:nvSpPr>
          <p:cNvPr id="3" name="Text Placeholder 6">
            <a:extLst>
              <a:ext uri="{FF2B5EF4-FFF2-40B4-BE49-F238E27FC236}">
                <a16:creationId xmlns:a16="http://schemas.microsoft.com/office/drawing/2014/main" id="{07CA81A2-1538-1FDA-0FC3-12C5395C8DE8}"/>
              </a:ext>
            </a:extLst>
          </p:cNvPr>
          <p:cNvSpPr txBox="1">
            <a:spLocks noGrp="1"/>
          </p:cNvSpPr>
          <p:nvPr>
            <p:ph type="body" idx="4294967295"/>
          </p:nvPr>
        </p:nvSpPr>
        <p:spPr>
          <a:xfrm>
            <a:off x="18862672" y="575998"/>
            <a:ext cx="4953003" cy="11625260"/>
          </a:xfrm>
        </p:spPr>
        <p:txBody>
          <a:bodyPr/>
          <a:lstStyle>
            <a:lvl1pPr>
              <a:lnSpc>
                <a:spcPct val="120000"/>
              </a:lnSpc>
              <a:defRPr sz="1600">
                <a:latin typeface="IBM Plex Sans" pitchFamily="34"/>
              </a:defRPr>
            </a:lvl1pPr>
          </a:lstStyle>
          <a:p>
            <a:pPr lvl="0"/>
            <a:r>
              <a:rPr lang="en-US"/>
              <a:t>Copy and paste appropriate legal disclaimer text from one of the three options in the PDF guidance deck, found on pages 22-24. Always use the proper legal disclaimer for your presentation audience.</a:t>
            </a:r>
          </a:p>
        </p:txBody>
      </p:sp>
      <p:sp>
        <p:nvSpPr>
          <p:cNvPr id="4" name="Footer Placeholder 1">
            <a:extLst>
              <a:ext uri="{FF2B5EF4-FFF2-40B4-BE49-F238E27FC236}">
                <a16:creationId xmlns:a16="http://schemas.microsoft.com/office/drawing/2014/main" id="{57D380E5-7B2A-F514-4D3C-2773BA221AEC}"/>
              </a:ext>
            </a:extLst>
          </p:cNvPr>
          <p:cNvSpPr txBox="1">
            <a:spLocks noGrp="1"/>
          </p:cNvSpPr>
          <p:nvPr>
            <p:ph type="ftr" sz="quarter" idx="9"/>
          </p:nvPr>
        </p:nvSpPr>
        <p:spPr>
          <a:xfrm>
            <a:off x="575998" y="12816001"/>
            <a:ext cx="4956176" cy="381003"/>
          </a:xfrm>
        </p:spPr>
        <p:txBody>
          <a:bodyPr/>
          <a:lstStyle>
            <a:lvl1pPr>
              <a:defRPr/>
            </a:lvl1pPr>
          </a:lstStyle>
          <a:p>
            <a:pPr lvl="0"/>
            <a:endParaRPr lang="en-US"/>
          </a:p>
        </p:txBody>
      </p:sp>
      <p:sp>
        <p:nvSpPr>
          <p:cNvPr id="5" name="Slide Number">
            <a:extLst>
              <a:ext uri="{FF2B5EF4-FFF2-40B4-BE49-F238E27FC236}">
                <a16:creationId xmlns:a16="http://schemas.microsoft.com/office/drawing/2014/main" id="{3710EB4F-7230-DA91-983E-B8337C682114}"/>
              </a:ext>
            </a:extLst>
          </p:cNvPr>
          <p:cNvSpPr txBox="1">
            <a:spLocks noGrp="1"/>
          </p:cNvSpPr>
          <p:nvPr>
            <p:ph type="sldNum" sz="quarter" idx="8"/>
          </p:nvPr>
        </p:nvSpPr>
        <p:spPr>
          <a:xfrm>
            <a:off x="23541593" y="12951534"/>
            <a:ext cx="270909" cy="246220"/>
          </a:xfrm>
        </p:spPr>
        <p:txBody>
          <a:bodyPr anchor="ctr"/>
          <a:lstStyle>
            <a:lvl1pPr>
              <a:defRPr/>
            </a:lvl1pPr>
          </a:lstStyle>
          <a:p>
            <a:pPr lvl="0"/>
            <a:fld id="{70EF5597-90C2-A24C-BFCB-671CD65296D4}" type="slidenum">
              <a:t>‹#›</a:t>
            </a:fld>
            <a:endParaRPr lang="en-US"/>
          </a:p>
        </p:txBody>
      </p:sp>
    </p:spTree>
    <p:extLst>
      <p:ext uri="{BB962C8B-B14F-4D97-AF65-F5344CB8AC3E}">
        <p14:creationId xmlns:p14="http://schemas.microsoft.com/office/powerpoint/2010/main" val="100523382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Legal disclaimer, two columns">
    <p:bg>
      <p:bgPr>
        <a:solidFill>
          <a:srgbClr val="FFFFFF"/>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94403A05-66EF-B945-ADCC-AFBAE895740B}"/>
              </a:ext>
            </a:extLst>
          </p:cNvPr>
          <p:cNvSpPr txBox="1">
            <a:spLocks noGrp="1"/>
          </p:cNvSpPr>
          <p:nvPr>
            <p:ph type="body" idx="4294967295"/>
          </p:nvPr>
        </p:nvSpPr>
        <p:spPr>
          <a:xfrm>
            <a:off x="575998" y="384048"/>
            <a:ext cx="4956176" cy="2859091"/>
          </a:xfrm>
        </p:spPr>
        <p:txBody>
          <a:bodyPr/>
          <a:lstStyle>
            <a:lvl1pPr>
              <a:lnSpc>
                <a:spcPct val="100000"/>
              </a:lnSpc>
              <a:defRPr sz="6800"/>
            </a:lvl1pPr>
          </a:lstStyle>
          <a:p>
            <a:pPr lvl="0"/>
            <a:r>
              <a:rPr lang="en-US"/>
              <a:t>Click to edit Master text styles</a:t>
            </a:r>
          </a:p>
        </p:txBody>
      </p:sp>
      <p:sp>
        <p:nvSpPr>
          <p:cNvPr id="3" name="Text Placeholder 6">
            <a:extLst>
              <a:ext uri="{FF2B5EF4-FFF2-40B4-BE49-F238E27FC236}">
                <a16:creationId xmlns:a16="http://schemas.microsoft.com/office/drawing/2014/main" id="{49969FC5-5FFA-4286-A999-2CBF1F547437}"/>
              </a:ext>
            </a:extLst>
          </p:cNvPr>
          <p:cNvSpPr txBox="1">
            <a:spLocks noGrp="1"/>
          </p:cNvSpPr>
          <p:nvPr>
            <p:ph type="body" idx="4294967295"/>
          </p:nvPr>
        </p:nvSpPr>
        <p:spPr>
          <a:xfrm>
            <a:off x="12780001" y="575998"/>
            <a:ext cx="4953003" cy="11625260"/>
          </a:xfrm>
        </p:spPr>
        <p:txBody>
          <a:bodyPr/>
          <a:lstStyle>
            <a:lvl1pPr>
              <a:lnSpc>
                <a:spcPct val="120000"/>
              </a:lnSpc>
              <a:defRPr sz="1600">
                <a:latin typeface="IBM Plex Sans" pitchFamily="34"/>
              </a:defRPr>
            </a:lvl1pPr>
          </a:lstStyle>
          <a:p>
            <a:pPr lvl="0"/>
            <a:r>
              <a:rPr lang="en-US"/>
              <a:t>Copy and paste appropriate legal disclaimer text from one of the three options in the PDF guidance deck, found on pages 22-24. Always use the proper legal disclaimer for your presentation audience.</a:t>
            </a:r>
          </a:p>
        </p:txBody>
      </p:sp>
      <p:sp>
        <p:nvSpPr>
          <p:cNvPr id="4" name="Text Placeholder 6">
            <a:extLst>
              <a:ext uri="{FF2B5EF4-FFF2-40B4-BE49-F238E27FC236}">
                <a16:creationId xmlns:a16="http://schemas.microsoft.com/office/drawing/2014/main" id="{C2694CFF-80EC-9CBD-8DCA-66DF534829F7}"/>
              </a:ext>
            </a:extLst>
          </p:cNvPr>
          <p:cNvSpPr txBox="1">
            <a:spLocks noGrp="1"/>
          </p:cNvSpPr>
          <p:nvPr>
            <p:ph type="body" idx="4294967295"/>
          </p:nvPr>
        </p:nvSpPr>
        <p:spPr>
          <a:xfrm>
            <a:off x="18859500" y="575998"/>
            <a:ext cx="4953003" cy="11625260"/>
          </a:xfrm>
        </p:spPr>
        <p:txBody>
          <a:bodyPr/>
          <a:lstStyle>
            <a:lvl1pPr>
              <a:lnSpc>
                <a:spcPct val="120000"/>
              </a:lnSpc>
              <a:defRPr sz="1600">
                <a:latin typeface="IBM Plex Sans" pitchFamily="34"/>
              </a:defRPr>
            </a:lvl1pPr>
          </a:lstStyle>
          <a:p>
            <a:pPr lvl="0"/>
            <a:r>
              <a:rPr lang="en-US"/>
              <a:t>Copy and paste appropriate legal disclaimer text from one of the three options in the PDF guidance deck, found on pages 22-24. Always use the proper legal disclaimer for your presentation audience.</a:t>
            </a:r>
          </a:p>
        </p:txBody>
      </p:sp>
      <p:sp>
        <p:nvSpPr>
          <p:cNvPr id="5" name="Footer Placeholder 3">
            <a:extLst>
              <a:ext uri="{FF2B5EF4-FFF2-40B4-BE49-F238E27FC236}">
                <a16:creationId xmlns:a16="http://schemas.microsoft.com/office/drawing/2014/main" id="{AE6471C0-EE9D-E6D9-7D0A-8533965145B5}"/>
              </a:ext>
            </a:extLst>
          </p:cNvPr>
          <p:cNvSpPr txBox="1">
            <a:spLocks noGrp="1"/>
          </p:cNvSpPr>
          <p:nvPr>
            <p:ph type="ftr" sz="quarter" idx="9"/>
          </p:nvPr>
        </p:nvSpPr>
        <p:spPr>
          <a:xfrm>
            <a:off x="575998" y="12816001"/>
            <a:ext cx="4956176" cy="381003"/>
          </a:xfrm>
        </p:spPr>
        <p:txBody>
          <a:bodyPr/>
          <a:lstStyle>
            <a:lvl1pPr>
              <a:defRPr/>
            </a:lvl1pPr>
          </a:lstStyle>
          <a:p>
            <a:pPr lvl="0"/>
            <a:endParaRPr lang="en-US"/>
          </a:p>
        </p:txBody>
      </p:sp>
      <p:sp>
        <p:nvSpPr>
          <p:cNvPr id="6" name="Slide Number">
            <a:extLst>
              <a:ext uri="{FF2B5EF4-FFF2-40B4-BE49-F238E27FC236}">
                <a16:creationId xmlns:a16="http://schemas.microsoft.com/office/drawing/2014/main" id="{93454212-CD85-B8EC-A9C8-7237E5012CBC}"/>
              </a:ext>
            </a:extLst>
          </p:cNvPr>
          <p:cNvSpPr txBox="1">
            <a:spLocks noGrp="1"/>
          </p:cNvSpPr>
          <p:nvPr>
            <p:ph type="sldNum" sz="quarter" idx="8"/>
          </p:nvPr>
        </p:nvSpPr>
        <p:spPr>
          <a:xfrm>
            <a:off x="23541593" y="12951534"/>
            <a:ext cx="270909" cy="246220"/>
          </a:xfrm>
        </p:spPr>
        <p:txBody>
          <a:bodyPr anchor="ctr"/>
          <a:lstStyle>
            <a:lvl1pPr>
              <a:defRPr/>
            </a:lvl1pPr>
          </a:lstStyle>
          <a:p>
            <a:pPr lvl="0"/>
            <a:fld id="{4FC67744-EA09-C14B-A154-42AF8E51D8BB}" type="slidenum">
              <a:t>‹#›</a:t>
            </a:fld>
            <a:endParaRPr lang="en-US"/>
          </a:p>
        </p:txBody>
      </p:sp>
    </p:spTree>
    <p:extLst>
      <p:ext uri="{BB962C8B-B14F-4D97-AF65-F5344CB8AC3E}">
        <p14:creationId xmlns:p14="http://schemas.microsoft.com/office/powerpoint/2010/main" val="122875548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lank slide">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D6A1F-7155-A618-2596-6DFEF218DD1F}"/>
              </a:ext>
            </a:extLst>
          </p:cNvPr>
          <p:cNvSpPr txBox="1">
            <a:spLocks noGrp="1"/>
          </p:cNvSpPr>
          <p:nvPr>
            <p:ph type="title"/>
          </p:nvPr>
        </p:nvSpPr>
        <p:spPr>
          <a:xfrm>
            <a:off x="575998" y="576072"/>
            <a:ext cx="4949820" cy="2468751"/>
          </a:xfrm>
        </p:spPr>
        <p:txBody>
          <a:bodyPr/>
          <a:lstStyle>
            <a:lvl1pPr>
              <a:lnSpc>
                <a:spcPct val="110000"/>
              </a:lnSpc>
              <a:defRPr sz="2800"/>
            </a:lvl1pPr>
          </a:lstStyle>
          <a:p>
            <a:pPr lvl="0"/>
            <a:r>
              <a:rPr lang="en-US"/>
              <a:t>Click to edit Master title style</a:t>
            </a:r>
          </a:p>
        </p:txBody>
      </p:sp>
      <p:sp>
        <p:nvSpPr>
          <p:cNvPr id="3" name="Footer Placeholder 3">
            <a:extLst>
              <a:ext uri="{FF2B5EF4-FFF2-40B4-BE49-F238E27FC236}">
                <a16:creationId xmlns:a16="http://schemas.microsoft.com/office/drawing/2014/main" id="{29BE4D52-9C89-E454-2355-3F54484AA70F}"/>
              </a:ext>
            </a:extLst>
          </p:cNvPr>
          <p:cNvSpPr txBox="1">
            <a:spLocks noGrp="1"/>
          </p:cNvSpPr>
          <p:nvPr>
            <p:ph type="ftr" sz="quarter" idx="9"/>
          </p:nvPr>
        </p:nvSpPr>
        <p:spPr>
          <a:xfrm>
            <a:off x="575998" y="12816001"/>
            <a:ext cx="4956176" cy="381003"/>
          </a:xfrm>
        </p:spPr>
        <p:txBody>
          <a:bodyPr/>
          <a:lstStyle>
            <a:lvl1pPr>
              <a:defRPr/>
            </a:lvl1pPr>
          </a:lstStyle>
          <a:p>
            <a:pPr lvl="0"/>
            <a:endParaRPr lang="en-US"/>
          </a:p>
        </p:txBody>
      </p:sp>
      <p:sp>
        <p:nvSpPr>
          <p:cNvPr id="4" name="Slide Number">
            <a:extLst>
              <a:ext uri="{FF2B5EF4-FFF2-40B4-BE49-F238E27FC236}">
                <a16:creationId xmlns:a16="http://schemas.microsoft.com/office/drawing/2014/main" id="{5783FA87-2B27-24DD-B884-DD29DDB43A67}"/>
              </a:ext>
            </a:extLst>
          </p:cNvPr>
          <p:cNvSpPr txBox="1">
            <a:spLocks noGrp="1"/>
          </p:cNvSpPr>
          <p:nvPr>
            <p:ph type="sldNum" sz="quarter" idx="8"/>
          </p:nvPr>
        </p:nvSpPr>
        <p:spPr>
          <a:xfrm>
            <a:off x="23541593" y="12951534"/>
            <a:ext cx="270909" cy="246220"/>
          </a:xfrm>
        </p:spPr>
        <p:txBody>
          <a:bodyPr anchor="ctr"/>
          <a:lstStyle>
            <a:lvl1pPr>
              <a:defRPr/>
            </a:lvl1pPr>
          </a:lstStyle>
          <a:p>
            <a:pPr lvl="0"/>
            <a:fld id="{3A8881B4-25B1-764C-9CDD-6256523AA963}" type="slidenum">
              <a:t>‹#›</a:t>
            </a:fld>
            <a:endParaRPr lang="en-US"/>
          </a:p>
        </p:txBody>
      </p:sp>
    </p:spTree>
    <p:extLst>
      <p:ext uri="{BB962C8B-B14F-4D97-AF65-F5344CB8AC3E}">
        <p14:creationId xmlns:p14="http://schemas.microsoft.com/office/powerpoint/2010/main" val="3992915752"/>
      </p:ext>
    </p:extLst>
  </p:cSld>
  <p:clrMapOvr>
    <a:masterClrMapping/>
  </p:clrMapOvr>
  <p:hf sldNum="0"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lank slide, no footer">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21E4C-BEDD-FDB0-723A-15B1CBD22406}"/>
              </a:ext>
            </a:extLst>
          </p:cNvPr>
          <p:cNvSpPr txBox="1">
            <a:spLocks noGrp="1"/>
          </p:cNvSpPr>
          <p:nvPr>
            <p:ph type="title"/>
          </p:nvPr>
        </p:nvSpPr>
        <p:spPr>
          <a:xfrm>
            <a:off x="575998" y="576072"/>
            <a:ext cx="4949820" cy="2468751"/>
          </a:xfrm>
        </p:spPr>
        <p:txBody>
          <a:bodyPr/>
          <a:lstStyle>
            <a:lvl1pPr>
              <a:lnSpc>
                <a:spcPct val="110000"/>
              </a:lnSpc>
              <a:defRPr sz="2800"/>
            </a:lvl1pPr>
          </a:lstStyle>
          <a:p>
            <a:pPr lvl="0"/>
            <a:r>
              <a:rPr lang="en-US"/>
              <a:t>Click to edit Master title style</a:t>
            </a:r>
          </a:p>
        </p:txBody>
      </p:sp>
      <p:sp>
        <p:nvSpPr>
          <p:cNvPr id="3" name="Slide Number">
            <a:extLst>
              <a:ext uri="{FF2B5EF4-FFF2-40B4-BE49-F238E27FC236}">
                <a16:creationId xmlns:a16="http://schemas.microsoft.com/office/drawing/2014/main" id="{83AE1A0B-AEE3-529A-C268-4D1DF847B55E}"/>
              </a:ext>
            </a:extLst>
          </p:cNvPr>
          <p:cNvSpPr txBox="1">
            <a:spLocks noGrp="1"/>
          </p:cNvSpPr>
          <p:nvPr>
            <p:ph type="sldNum" sz="quarter" idx="8"/>
          </p:nvPr>
        </p:nvSpPr>
        <p:spPr>
          <a:xfrm>
            <a:off x="23541593" y="12951534"/>
            <a:ext cx="270909" cy="246220"/>
          </a:xfrm>
        </p:spPr>
        <p:txBody>
          <a:bodyPr anchor="ctr"/>
          <a:lstStyle>
            <a:lvl1pPr>
              <a:defRPr/>
            </a:lvl1pPr>
          </a:lstStyle>
          <a:p>
            <a:pPr lvl="0"/>
            <a:fld id="{E02E7E1A-AF57-5541-8FB3-90AAC9276EDA}" type="slidenum">
              <a:t>‹#›</a:t>
            </a:fld>
            <a:endParaRPr lang="en-US"/>
          </a:p>
        </p:txBody>
      </p:sp>
    </p:spTree>
    <p:extLst>
      <p:ext uri="{BB962C8B-B14F-4D97-AF65-F5344CB8AC3E}">
        <p14:creationId xmlns:p14="http://schemas.microsoft.com/office/powerpoint/2010/main" val="25085830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End slide">
    <p:bg>
      <p:bgPr>
        <a:solidFill>
          <a:srgbClr val="FFFFFF"/>
        </a:solidFill>
        <a:effectLst/>
      </p:bgPr>
    </p:bg>
    <p:spTree>
      <p:nvGrpSpPr>
        <p:cNvPr id="1" name=""/>
        <p:cNvGrpSpPr/>
        <p:nvPr/>
      </p:nvGrpSpPr>
      <p:grpSpPr>
        <a:xfrm>
          <a:off x="0" y="0"/>
          <a:ext cx="0" cy="0"/>
          <a:chOff x="0" y="0"/>
          <a:chExt cx="0" cy="0"/>
        </a:xfrm>
      </p:grpSpPr>
      <p:pic>
        <p:nvPicPr>
          <p:cNvPr id="2" name="Picture 3" descr="IBM 8-bar logo">
            <a:extLst>
              <a:ext uri="{FF2B5EF4-FFF2-40B4-BE49-F238E27FC236}">
                <a16:creationId xmlns:a16="http://schemas.microsoft.com/office/drawing/2014/main" id="{DA968B8B-39E4-9DE7-7000-1BA6ED59393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465372" y="6168460"/>
            <a:ext cx="3456432" cy="1379079"/>
          </a:xfrm>
          <a:prstGeom prst="rect">
            <a:avLst/>
          </a:prstGeom>
          <a:noFill/>
          <a:ln cap="flat">
            <a:noFill/>
          </a:ln>
        </p:spPr>
      </p:pic>
    </p:spTree>
    <p:extLst>
      <p:ext uri="{BB962C8B-B14F-4D97-AF65-F5344CB8AC3E}">
        <p14:creationId xmlns:p14="http://schemas.microsoft.com/office/powerpoint/2010/main" val="1571009290"/>
      </p:ext>
    </p:extLst>
  </p:cSld>
  <p:clrMapOvr>
    <a:masterClrMapping/>
  </p:clrMapOvr>
  <p:hf sldNum="0"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3_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C6EC6-F6C5-4556-FEAC-66336269F8EA}"/>
              </a:ext>
            </a:extLst>
          </p:cNvPr>
          <p:cNvSpPr txBox="1">
            <a:spLocks noGrp="1"/>
          </p:cNvSpPr>
          <p:nvPr>
            <p:ph type="title"/>
          </p:nvPr>
        </p:nvSpPr>
        <p:spPr>
          <a:xfrm>
            <a:off x="576072" y="385200"/>
            <a:ext cx="4949820" cy="1527048"/>
          </a:xfrm>
        </p:spPr>
        <p:txBody>
          <a:bodyPr/>
          <a:lstStyle>
            <a:lvl1pPr>
              <a:lnSpc>
                <a:spcPct val="100000"/>
              </a:lnSpc>
              <a:defRPr sz="6396">
                <a:latin typeface="IBM Plex Sans Light" pitchFamily="34"/>
              </a:defRPr>
            </a:lvl1pPr>
          </a:lstStyle>
          <a:p>
            <a:pPr lvl="0"/>
            <a:r>
              <a:rPr lang="en-US"/>
              <a:t>Click to edit Master title style</a:t>
            </a:r>
          </a:p>
        </p:txBody>
      </p:sp>
      <p:sp>
        <p:nvSpPr>
          <p:cNvPr id="3" name="Footer Placeholder 3">
            <a:extLst>
              <a:ext uri="{FF2B5EF4-FFF2-40B4-BE49-F238E27FC236}">
                <a16:creationId xmlns:a16="http://schemas.microsoft.com/office/drawing/2014/main" id="{7CBF5634-F5AC-C83F-C04E-0156B9522072}"/>
              </a:ext>
            </a:extLst>
          </p:cNvPr>
          <p:cNvSpPr txBox="1">
            <a:spLocks noGrp="1"/>
          </p:cNvSpPr>
          <p:nvPr>
            <p:ph type="ftr" sz="quarter" idx="9"/>
          </p:nvPr>
        </p:nvSpPr>
        <p:spPr/>
        <p:txBody>
          <a:bodyPr/>
          <a:lstStyle>
            <a:lvl1pPr>
              <a:defRPr>
                <a:latin typeface="IBM Plex Sans Light" pitchFamily="34"/>
              </a:defRPr>
            </a:lvl1pPr>
          </a:lstStyle>
          <a:p>
            <a:pPr lvl="0"/>
            <a:endParaRPr lang="en-US"/>
          </a:p>
        </p:txBody>
      </p:sp>
      <p:sp>
        <p:nvSpPr>
          <p:cNvPr id="4" name="Slide Number">
            <a:extLst>
              <a:ext uri="{FF2B5EF4-FFF2-40B4-BE49-F238E27FC236}">
                <a16:creationId xmlns:a16="http://schemas.microsoft.com/office/drawing/2014/main" id="{AAC10265-7673-DEFC-B67D-D3BA907CC703}"/>
              </a:ext>
            </a:extLst>
          </p:cNvPr>
          <p:cNvSpPr txBox="1">
            <a:spLocks noGrp="1"/>
          </p:cNvSpPr>
          <p:nvPr>
            <p:ph type="sldNum" sz="quarter" idx="8"/>
          </p:nvPr>
        </p:nvSpPr>
        <p:spPr>
          <a:xfrm>
            <a:off x="23541593" y="12938842"/>
            <a:ext cx="270909" cy="246220"/>
          </a:xfrm>
        </p:spPr>
        <p:txBody>
          <a:bodyPr anchor="ctr"/>
          <a:lstStyle>
            <a:lvl1pPr>
              <a:defRPr>
                <a:latin typeface="IBM Plex Sans Light" pitchFamily="34"/>
              </a:defRPr>
            </a:lvl1pPr>
          </a:lstStyle>
          <a:p>
            <a:pPr lvl="0"/>
            <a:fld id="{C73F7990-971D-4C45-A41C-A180FAF384C8}" type="slidenum">
              <a:t>‹#›</a:t>
            </a:fld>
            <a:endParaRPr lang="en-US"/>
          </a:p>
        </p:txBody>
      </p:sp>
    </p:spTree>
    <p:extLst>
      <p:ext uri="{BB962C8B-B14F-4D97-AF65-F5344CB8AC3E}">
        <p14:creationId xmlns:p14="http://schemas.microsoft.com/office/powerpoint/2010/main" val="3958469683"/>
      </p:ext>
    </p:extLst>
  </p:cSld>
  <p:clrMapOvr>
    <a:masterClrMapping/>
  </p:clrMapOvr>
  <p:hf sldNum="0"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6288088"/>
          </a:xfrm>
        </p:spPr>
        <p:txBody>
          <a:bodyPr/>
          <a:lstStyle>
            <a:lvl1pPr>
              <a:lnSpc>
                <a:spcPct val="100000"/>
              </a:lnSpc>
              <a:defRPr sz="8598">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3" y="12088368"/>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40"/>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descr="IBM 8-bar logo">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926307488"/>
      </p:ext>
    </p:extLst>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indent="0" algn="l" defTabSz="914218"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8598">
                <a:solidFill>
                  <a:schemeClr val="tx2"/>
                </a:solidFill>
              </a:defRPr>
            </a:lvl1pPr>
          </a:lstStyle>
          <a:p>
            <a:r>
              <a:rPr lang="en-US"/>
              <a:t>Click to edit Master title style</a:t>
            </a:r>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3" y="12088368"/>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40"/>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descr="IBM 8-bar logo">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2370790789"/>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9" Type="http://schemas.openxmlformats.org/officeDocument/2006/relationships/slideLayout" Target="../slideLayouts/slideLayout87.xml"/><Relationship Id="rId21" Type="http://schemas.openxmlformats.org/officeDocument/2006/relationships/slideLayout" Target="../slideLayouts/slideLayout69.xml"/><Relationship Id="rId34" Type="http://schemas.openxmlformats.org/officeDocument/2006/relationships/slideLayout" Target="../slideLayouts/slideLayout82.xml"/><Relationship Id="rId42" Type="http://schemas.openxmlformats.org/officeDocument/2006/relationships/slideLayout" Target="../slideLayouts/slideLayout90.xml"/><Relationship Id="rId47" Type="http://schemas.openxmlformats.org/officeDocument/2006/relationships/slideLayout" Target="../slideLayouts/slideLayout95.xml"/><Relationship Id="rId50" Type="http://schemas.openxmlformats.org/officeDocument/2006/relationships/theme" Target="../theme/theme2.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9" Type="http://schemas.openxmlformats.org/officeDocument/2006/relationships/slideLayout" Target="../slideLayouts/slideLayout77.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37" Type="http://schemas.openxmlformats.org/officeDocument/2006/relationships/slideLayout" Target="../slideLayouts/slideLayout85.xml"/><Relationship Id="rId40" Type="http://schemas.openxmlformats.org/officeDocument/2006/relationships/slideLayout" Target="../slideLayouts/slideLayout88.xml"/><Relationship Id="rId45" Type="http://schemas.openxmlformats.org/officeDocument/2006/relationships/slideLayout" Target="../slideLayouts/slideLayout93.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slideLayout" Target="../slideLayouts/slideLayout84.xml"/><Relationship Id="rId49" Type="http://schemas.openxmlformats.org/officeDocument/2006/relationships/slideLayout" Target="../slideLayouts/slideLayout97.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4" Type="http://schemas.openxmlformats.org/officeDocument/2006/relationships/slideLayout" Target="../slideLayouts/slideLayout92.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slideLayout" Target="../slideLayouts/slideLayout83.xml"/><Relationship Id="rId43" Type="http://schemas.openxmlformats.org/officeDocument/2006/relationships/slideLayout" Target="../slideLayouts/slideLayout91.xml"/><Relationship Id="rId48" Type="http://schemas.openxmlformats.org/officeDocument/2006/relationships/slideLayout" Target="../slideLayouts/slideLayout96.xml"/><Relationship Id="rId8" Type="http://schemas.openxmlformats.org/officeDocument/2006/relationships/slideLayout" Target="../slideLayouts/slideLayout56.xml"/><Relationship Id="rId3" Type="http://schemas.openxmlformats.org/officeDocument/2006/relationships/slideLayout" Target="../slideLayouts/slideLayout51.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38" Type="http://schemas.openxmlformats.org/officeDocument/2006/relationships/slideLayout" Target="../slideLayouts/slideLayout86.xml"/><Relationship Id="rId46" Type="http://schemas.openxmlformats.org/officeDocument/2006/relationships/slideLayout" Target="../slideLayouts/slideLayout94.xml"/><Relationship Id="rId20" Type="http://schemas.openxmlformats.org/officeDocument/2006/relationships/slideLayout" Target="../slideLayouts/slideLayout68.xml"/><Relationship Id="rId41" Type="http://schemas.openxmlformats.org/officeDocument/2006/relationships/slideLayout" Target="../slideLayouts/slideLayout89.xml"/><Relationship Id="rId1" Type="http://schemas.openxmlformats.org/officeDocument/2006/relationships/slideLayout" Target="../slideLayouts/slideLayout49.xml"/><Relationship Id="rId6" Type="http://schemas.openxmlformats.org/officeDocument/2006/relationships/slideLayout" Target="../slideLayouts/slideLayout5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9" Type="http://schemas.openxmlformats.org/officeDocument/2006/relationships/slideLayout" Target="../slideLayouts/slideLayout136.xml"/><Relationship Id="rId21" Type="http://schemas.openxmlformats.org/officeDocument/2006/relationships/slideLayout" Target="../slideLayouts/slideLayout118.xml"/><Relationship Id="rId34" Type="http://schemas.openxmlformats.org/officeDocument/2006/relationships/slideLayout" Target="../slideLayouts/slideLayout131.xml"/><Relationship Id="rId42" Type="http://schemas.openxmlformats.org/officeDocument/2006/relationships/slideLayout" Target="../slideLayouts/slideLayout139.xml"/><Relationship Id="rId47" Type="http://schemas.openxmlformats.org/officeDocument/2006/relationships/slideLayout" Target="../slideLayouts/slideLayout144.xml"/><Relationship Id="rId50" Type="http://schemas.openxmlformats.org/officeDocument/2006/relationships/slideLayout" Target="../slideLayouts/slideLayout147.xml"/><Relationship Id="rId7" Type="http://schemas.openxmlformats.org/officeDocument/2006/relationships/slideLayout" Target="../slideLayouts/slideLayout10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9" Type="http://schemas.openxmlformats.org/officeDocument/2006/relationships/slideLayout" Target="../slideLayouts/slideLayout126.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37" Type="http://schemas.openxmlformats.org/officeDocument/2006/relationships/slideLayout" Target="../slideLayouts/slideLayout134.xml"/><Relationship Id="rId40" Type="http://schemas.openxmlformats.org/officeDocument/2006/relationships/slideLayout" Target="../slideLayouts/slideLayout137.xml"/><Relationship Id="rId45" Type="http://schemas.openxmlformats.org/officeDocument/2006/relationships/slideLayout" Target="../slideLayouts/slideLayout142.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36" Type="http://schemas.openxmlformats.org/officeDocument/2006/relationships/slideLayout" Target="../slideLayouts/slideLayout133.xml"/><Relationship Id="rId49" Type="http://schemas.openxmlformats.org/officeDocument/2006/relationships/slideLayout" Target="../slideLayouts/slideLayout146.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4" Type="http://schemas.openxmlformats.org/officeDocument/2006/relationships/slideLayout" Target="../slideLayouts/slideLayout141.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slideLayout" Target="../slideLayouts/slideLayout132.xml"/><Relationship Id="rId43" Type="http://schemas.openxmlformats.org/officeDocument/2006/relationships/slideLayout" Target="../slideLayouts/slideLayout140.xml"/><Relationship Id="rId48" Type="http://schemas.openxmlformats.org/officeDocument/2006/relationships/slideLayout" Target="../slideLayouts/slideLayout145.xml"/><Relationship Id="rId8" Type="http://schemas.openxmlformats.org/officeDocument/2006/relationships/slideLayout" Target="../slideLayouts/slideLayout105.xml"/><Relationship Id="rId51" Type="http://schemas.openxmlformats.org/officeDocument/2006/relationships/theme" Target="../theme/theme3.xml"/><Relationship Id="rId3" Type="http://schemas.openxmlformats.org/officeDocument/2006/relationships/slideLayout" Target="../slideLayouts/slideLayout100.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slideLayout" Target="../slideLayouts/slideLayout130.xml"/><Relationship Id="rId38" Type="http://schemas.openxmlformats.org/officeDocument/2006/relationships/slideLayout" Target="../slideLayouts/slideLayout135.xml"/><Relationship Id="rId46" Type="http://schemas.openxmlformats.org/officeDocument/2006/relationships/slideLayout" Target="../slideLayouts/slideLayout143.xml"/><Relationship Id="rId20" Type="http://schemas.openxmlformats.org/officeDocument/2006/relationships/slideLayout" Target="../slideLayouts/slideLayout117.xml"/><Relationship Id="rId41" Type="http://schemas.openxmlformats.org/officeDocument/2006/relationships/slideLayout" Target="../slideLayouts/slideLayout138.xml"/><Relationship Id="rId1" Type="http://schemas.openxmlformats.org/officeDocument/2006/relationships/slideLayout" Target="../slideLayouts/slideLayout98.xml"/><Relationship Id="rId6"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2" y="12951714"/>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576072" y="576072"/>
            <a:ext cx="22590125" cy="246875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p>
            <a:r>
              <a:t>Title Text</a:t>
            </a:r>
          </a:p>
        </p:txBody>
      </p:sp>
      <p:sp>
        <p:nvSpPr>
          <p:cNvPr id="49" name="Body Level One…"/>
          <p:cNvSpPr txBox="1">
            <a:spLocks noGrp="1"/>
          </p:cNvSpPr>
          <p:nvPr>
            <p:ph type="body" idx="1"/>
          </p:nvPr>
        </p:nvSpPr>
        <p:spPr>
          <a:xfrm>
            <a:off x="574675" y="3327399"/>
            <a:ext cx="22590125" cy="886777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p>
            <a:r>
              <a:t>Body Level One</a:t>
            </a:r>
          </a:p>
          <a:p>
            <a:pPr lvl="1"/>
            <a:r>
              <a:t>Body Level Two</a:t>
            </a:r>
          </a:p>
          <a:p>
            <a:pPr lvl="2"/>
            <a:r>
              <a:t>Body Level Three</a:t>
            </a:r>
          </a:p>
          <a:p>
            <a:pPr lvl="3"/>
            <a:r>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76000" y="1282328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Footer text (optional)</a:t>
            </a:r>
          </a:p>
        </p:txBody>
      </p:sp>
    </p:spTree>
    <p:extLst>
      <p:ext uri="{BB962C8B-B14F-4D97-AF65-F5344CB8AC3E}">
        <p14:creationId xmlns:p14="http://schemas.microsoft.com/office/powerpoint/2010/main" val="3669031262"/>
      </p:ext>
    </p:extLst>
  </p:cSld>
  <p:clrMap bg1="dk1" tx1="lt1" bg2="dk2" tx2="lt2" accent1="accent1" accent2="accent2" accent3="accent3" accent4="accent4" accent5="accent5" accent6="accent6" hlink="hlink" folHlink="folHlink"/>
  <p:sldLayoutIdLst>
    <p:sldLayoutId id="2147483944" r:id="rId1"/>
    <p:sldLayoutId id="2147483945" r:id="rId2"/>
    <p:sldLayoutId id="2147483904" r:id="rId3"/>
    <p:sldLayoutId id="2147483905" r:id="rId4"/>
    <p:sldLayoutId id="2147483901" r:id="rId5"/>
    <p:sldLayoutId id="2147483692" r:id="rId6"/>
    <p:sldLayoutId id="2147483906" r:id="rId7"/>
    <p:sldLayoutId id="2147483907" r:id="rId8"/>
    <p:sldLayoutId id="2147483910" r:id="rId9"/>
    <p:sldLayoutId id="2147483908" r:id="rId10"/>
    <p:sldLayoutId id="2147483909" r:id="rId11"/>
    <p:sldLayoutId id="2147483912" r:id="rId12"/>
    <p:sldLayoutId id="2147483914" r:id="rId13"/>
    <p:sldLayoutId id="2147483915" r:id="rId14"/>
    <p:sldLayoutId id="2147483913" r:id="rId15"/>
    <p:sldLayoutId id="2147483917" r:id="rId16"/>
    <p:sldLayoutId id="2147483942" r:id="rId17"/>
    <p:sldLayoutId id="2147483919" r:id="rId18"/>
    <p:sldLayoutId id="2147483929" r:id="rId19"/>
    <p:sldLayoutId id="2147483920" r:id="rId20"/>
    <p:sldLayoutId id="2147483930" r:id="rId21"/>
    <p:sldLayoutId id="2147483928" r:id="rId22"/>
    <p:sldLayoutId id="2147483948" r:id="rId23"/>
    <p:sldLayoutId id="2147483927" r:id="rId24"/>
    <p:sldLayoutId id="2147483950" r:id="rId25"/>
    <p:sldLayoutId id="2147483921" r:id="rId26"/>
    <p:sldLayoutId id="2147483916" r:id="rId27"/>
    <p:sldLayoutId id="2147483922" r:id="rId28"/>
    <p:sldLayoutId id="2147483965" r:id="rId29"/>
    <p:sldLayoutId id="2147483956" r:id="rId30"/>
    <p:sldLayoutId id="2147483923" r:id="rId31"/>
    <p:sldLayoutId id="2147483924" r:id="rId32"/>
    <p:sldLayoutId id="2147483926" r:id="rId33"/>
    <p:sldLayoutId id="2147483925" r:id="rId34"/>
    <p:sldLayoutId id="2147483959" r:id="rId35"/>
    <p:sldLayoutId id="2147483937" r:id="rId36"/>
    <p:sldLayoutId id="2147483932" r:id="rId37"/>
    <p:sldLayoutId id="2147483934" r:id="rId38"/>
    <p:sldLayoutId id="2147483935" r:id="rId39"/>
    <p:sldLayoutId id="2147483936" r:id="rId40"/>
    <p:sldLayoutId id="2147483938" r:id="rId41"/>
    <p:sldLayoutId id="2147483939" r:id="rId42"/>
    <p:sldLayoutId id="2147483964" r:id="rId43"/>
    <p:sldLayoutId id="2147483940" r:id="rId44"/>
    <p:sldLayoutId id="2147483960" r:id="rId45"/>
    <p:sldLayoutId id="2147483943" r:id="rId46"/>
    <p:sldLayoutId id="2147483963" r:id="rId47"/>
    <p:sldLayoutId id="2147483941" r:id="rId48"/>
  </p:sldLayoutIdLst>
  <p:transition spd="med"/>
  <p:hf hdr="0" dt="0"/>
  <p:txStyles>
    <p:titleStyle>
      <a:lvl1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9" orient="horz" pos="3840" userDrawn="1">
          <p15:clr>
            <a:srgbClr val="EE5396"/>
          </p15:clr>
        </p15:guide>
        <p15:guide id="20" orient="horz" pos="958" userDrawn="1">
          <p15:clr>
            <a:srgbClr val="EE5396"/>
          </p15:clr>
        </p15:guide>
        <p15:guide id="25" orient="horz" pos="7682" userDrawn="1">
          <p15:clr>
            <a:srgbClr val="EE5396"/>
          </p15:clr>
        </p15:guide>
        <p15:guide id="26" pos="7680">
          <p15:clr>
            <a:srgbClr val="0F62FE"/>
          </p15:clr>
        </p15:guide>
        <p15:guide id="27" pos="11520">
          <p15:clr>
            <a:srgbClr val="0F62FE"/>
          </p15:clr>
        </p15:guide>
        <p15:guide id="30" orient="horz" pos="1918" userDrawn="1">
          <p15:clr>
            <a:srgbClr val="EE5396"/>
          </p15:clr>
        </p15:guide>
        <p15:guide id="32" orient="horz" pos="6720" userDrawn="1">
          <p15:clr>
            <a:srgbClr val="EE5396"/>
          </p15:clr>
        </p15:guide>
        <p15:guide id="33" orient="horz" pos="2880" userDrawn="1">
          <p15:clr>
            <a:srgbClr val="EE5396"/>
          </p15:clr>
        </p15:guide>
        <p15:guide id="34" orient="horz" pos="4800" userDrawn="1">
          <p15:clr>
            <a:srgbClr val="EE5396"/>
          </p15:clr>
        </p15:guide>
        <p15:guide id="35" orient="horz" pos="5758" userDrawn="1">
          <p15:clr>
            <a:srgbClr val="EE5396"/>
          </p15:clr>
        </p15:guide>
        <p15:guide id="36" orient="horz" pos="8284" userDrawn="1">
          <p15:clr>
            <a:srgbClr val="9FCC3B"/>
          </p15:clr>
        </p15:guide>
        <p15:guide id="37" orient="horz" pos="360" userDrawn="1">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a:extLst>
              <a:ext uri="{FF2B5EF4-FFF2-40B4-BE49-F238E27FC236}">
                <a16:creationId xmlns:a16="http://schemas.microsoft.com/office/drawing/2014/main" id="{E1EE0838-E3D9-F68D-8105-0D2B772A149E}"/>
              </a:ext>
            </a:extLst>
          </p:cNvPr>
          <p:cNvSpPr txBox="1">
            <a:spLocks noGrp="1"/>
          </p:cNvSpPr>
          <p:nvPr>
            <p:ph type="sldNum" sz="quarter" idx="4"/>
          </p:nvPr>
        </p:nvSpPr>
        <p:spPr>
          <a:xfrm>
            <a:off x="23541593" y="12951717"/>
            <a:ext cx="270909" cy="246220"/>
          </a:xfrm>
          <a:prstGeom prst="rect">
            <a:avLst/>
          </a:prstGeom>
          <a:noFill/>
          <a:ln>
            <a:noFill/>
          </a:ln>
        </p:spPr>
        <p:txBody>
          <a:bodyPr vert="horz" wrap="none" lIns="0" tIns="0" rIns="0" bIns="0" anchor="b" anchorCtr="0" compatLnSpc="1">
            <a:spAutoFit/>
          </a:bodyPr>
          <a:lstStyle>
            <a:lvl1pPr marL="0" marR="0" lvl="0" indent="0" algn="r" defTabSz="1829376" rtl="0" fontAlgn="auto" hangingPunct="1">
              <a:lnSpc>
                <a:spcPct val="100000"/>
              </a:lnSpc>
              <a:spcBef>
                <a:spcPts val="0"/>
              </a:spcBef>
              <a:spcAft>
                <a:spcPts val="0"/>
              </a:spcAft>
              <a:buNone/>
              <a:tabLst/>
              <a:defRPr lang="en-US" sz="1600" b="0" i="0" u="none" strike="noStrike" kern="1200" cap="none" spc="0" baseline="0">
                <a:solidFill>
                  <a:srgbClr val="000000"/>
                </a:solidFill>
                <a:uFillTx/>
                <a:latin typeface="IBM Plex Sans" pitchFamily="34"/>
              </a:defRPr>
            </a:lvl1pPr>
          </a:lstStyle>
          <a:p>
            <a:pPr lvl="0"/>
            <a:fld id="{22C6EE82-586E-9E40-8DDC-59486D09BDDA}" type="slidenum">
              <a:t>‹#›</a:t>
            </a:fld>
            <a:endParaRPr lang="en-US"/>
          </a:p>
        </p:txBody>
      </p:sp>
      <p:sp>
        <p:nvSpPr>
          <p:cNvPr id="3" name="Title Text">
            <a:extLst>
              <a:ext uri="{FF2B5EF4-FFF2-40B4-BE49-F238E27FC236}">
                <a16:creationId xmlns:a16="http://schemas.microsoft.com/office/drawing/2014/main" id="{913E053C-BC68-7E14-8D18-27CAA2A88473}"/>
              </a:ext>
            </a:extLst>
          </p:cNvPr>
          <p:cNvSpPr txBox="1">
            <a:spLocks noGrp="1"/>
          </p:cNvSpPr>
          <p:nvPr>
            <p:ph type="title"/>
          </p:nvPr>
        </p:nvSpPr>
        <p:spPr>
          <a:xfrm>
            <a:off x="576072" y="576072"/>
            <a:ext cx="22590123" cy="2468751"/>
          </a:xfrm>
          <a:prstGeom prst="rect">
            <a:avLst/>
          </a:prstGeom>
          <a:noFill/>
          <a:ln>
            <a:noFill/>
          </a:ln>
        </p:spPr>
        <p:txBody>
          <a:bodyPr vert="horz" wrap="square" lIns="0" tIns="0" rIns="0" bIns="0" anchor="t" anchorCtr="0" compatLnSpc="1">
            <a:noAutofit/>
          </a:bodyPr>
          <a:lstStyle/>
          <a:p>
            <a:pPr lvl="0"/>
            <a:r>
              <a:rPr lang="en-US"/>
              <a:t>Title Text</a:t>
            </a:r>
          </a:p>
        </p:txBody>
      </p:sp>
      <p:sp>
        <p:nvSpPr>
          <p:cNvPr id="4" name="Body Level One…">
            <a:extLst>
              <a:ext uri="{FF2B5EF4-FFF2-40B4-BE49-F238E27FC236}">
                <a16:creationId xmlns:a16="http://schemas.microsoft.com/office/drawing/2014/main" id="{40A56100-8A25-17AA-A80E-852CA4D2D5EE}"/>
              </a:ext>
            </a:extLst>
          </p:cNvPr>
          <p:cNvSpPr txBox="1">
            <a:spLocks noGrp="1"/>
          </p:cNvSpPr>
          <p:nvPr>
            <p:ph type="body" idx="1"/>
          </p:nvPr>
        </p:nvSpPr>
        <p:spPr>
          <a:xfrm>
            <a:off x="574672" y="3327401"/>
            <a:ext cx="22590123" cy="8867778"/>
          </a:xfrm>
          <a:prstGeom prst="rect">
            <a:avLst/>
          </a:prstGeom>
          <a:noFill/>
          <a:ln>
            <a:noFill/>
          </a:ln>
        </p:spPr>
        <p:txBody>
          <a:bodyPr vert="horz" wrap="square" lIns="0" tIns="0" rIns="0" bIns="0" anchor="t" anchorCtr="0" compatLnSpc="1">
            <a:noAutofit/>
          </a:bodyPr>
          <a:lstStyle/>
          <a:p>
            <a:pPr lvl="0"/>
            <a:r>
              <a:rPr lang="en-US"/>
              <a:t>Body Level One</a:t>
            </a:r>
          </a:p>
          <a:p>
            <a:pPr lvl="1"/>
            <a:r>
              <a:rPr lang="en-US"/>
              <a:t>Body Level Two</a:t>
            </a:r>
          </a:p>
          <a:p>
            <a:pPr lvl="2"/>
            <a:r>
              <a:rPr lang="en-US"/>
              <a:t>Body Level Three</a:t>
            </a:r>
          </a:p>
          <a:p>
            <a:pPr lvl="3"/>
            <a:r>
              <a:rPr lang="en-US"/>
              <a:t>Body Level Four</a:t>
            </a:r>
          </a:p>
        </p:txBody>
      </p:sp>
      <p:sp>
        <p:nvSpPr>
          <p:cNvPr id="5" name="Footer Placeholder 1">
            <a:extLst>
              <a:ext uri="{FF2B5EF4-FFF2-40B4-BE49-F238E27FC236}">
                <a16:creationId xmlns:a16="http://schemas.microsoft.com/office/drawing/2014/main" id="{DFD538F1-4D45-226F-8326-437CAD5BF677}"/>
              </a:ext>
            </a:extLst>
          </p:cNvPr>
          <p:cNvSpPr txBox="1">
            <a:spLocks noGrp="1"/>
          </p:cNvSpPr>
          <p:nvPr>
            <p:ph type="ftr" sz="quarter" idx="3"/>
          </p:nvPr>
        </p:nvSpPr>
        <p:spPr>
          <a:xfrm>
            <a:off x="575998" y="12823289"/>
            <a:ext cx="4956176" cy="381003"/>
          </a:xfrm>
          <a:prstGeom prst="rect">
            <a:avLst/>
          </a:prstGeom>
          <a:noFill/>
          <a:ln>
            <a:noFill/>
          </a:ln>
        </p:spPr>
        <p:txBody>
          <a:bodyPr vert="horz" wrap="square" lIns="0" tIns="0" rIns="0" bIns="0" anchor="b" anchorCtr="0" compatLnSpc="1">
            <a:noAutofit/>
          </a:bodyPr>
          <a:lstStyle>
            <a:lvl1pPr marL="0" marR="0" lvl="0" indent="0" algn="l" defTabSz="1829376" rtl="0" fontAlgn="auto" hangingPunct="1">
              <a:lnSpc>
                <a:spcPct val="100000"/>
              </a:lnSpc>
              <a:spcBef>
                <a:spcPts val="0"/>
              </a:spcBef>
              <a:spcAft>
                <a:spcPts val="0"/>
              </a:spcAft>
              <a:buNone/>
              <a:tabLst/>
              <a:defRPr lang="en-US" sz="1600" b="0" i="0" u="none" strike="noStrike" kern="1200" cap="none" spc="0" baseline="0">
                <a:solidFill>
                  <a:srgbClr val="000000"/>
                </a:solidFill>
                <a:uFillTx/>
                <a:latin typeface="IBM Plex Sans" pitchFamily="34"/>
              </a:defRPr>
            </a:lvl1pPr>
          </a:lstStyle>
          <a:p>
            <a:pPr lvl="0"/>
            <a:r>
              <a:rPr lang="en-US"/>
              <a:t>Footer text (optional)</a:t>
            </a:r>
          </a:p>
        </p:txBody>
      </p:sp>
    </p:spTree>
    <p:extLst>
      <p:ext uri="{BB962C8B-B14F-4D97-AF65-F5344CB8AC3E}">
        <p14:creationId xmlns:p14="http://schemas.microsoft.com/office/powerpoint/2010/main" val="2666326869"/>
      </p:ext>
    </p:extLst>
  </p:cSld>
  <p:clrMap bg1="lt1" tx1="dk1" bg2="lt2" tx2="dk2" accent1="accent1" accent2="accent2" accent3="accent3" accent4="accent4" accent5="accent5" accent6="accent6" hlink="hlink" folHlink="folHlink"/>
  <p:sldLayoutIdLst>
    <p:sldLayoutId id="2147483968" r:id="rId1"/>
    <p:sldLayoutId id="2147483969" r:id="rId2"/>
    <p:sldLayoutId id="2147483970" r:id="rId3"/>
    <p:sldLayoutId id="2147483971" r:id="rId4"/>
    <p:sldLayoutId id="2147483972" r:id="rId5"/>
    <p:sldLayoutId id="2147483973" r:id="rId6"/>
    <p:sldLayoutId id="2147483974" r:id="rId7"/>
    <p:sldLayoutId id="2147483975" r:id="rId8"/>
    <p:sldLayoutId id="2147483976" r:id="rId9"/>
    <p:sldLayoutId id="2147483977" r:id="rId10"/>
    <p:sldLayoutId id="2147483978" r:id="rId11"/>
    <p:sldLayoutId id="2147483979" r:id="rId12"/>
    <p:sldLayoutId id="2147483980" r:id="rId13"/>
    <p:sldLayoutId id="2147483981" r:id="rId14"/>
    <p:sldLayoutId id="2147483982" r:id="rId15"/>
    <p:sldLayoutId id="2147483983" r:id="rId16"/>
    <p:sldLayoutId id="2147483984" r:id="rId17"/>
    <p:sldLayoutId id="2147483985" r:id="rId18"/>
    <p:sldLayoutId id="2147483986" r:id="rId19"/>
    <p:sldLayoutId id="2147483987" r:id="rId20"/>
    <p:sldLayoutId id="2147483988" r:id="rId21"/>
    <p:sldLayoutId id="2147483989" r:id="rId22"/>
    <p:sldLayoutId id="2147483990" r:id="rId23"/>
    <p:sldLayoutId id="2147483991" r:id="rId24"/>
    <p:sldLayoutId id="2147483992" r:id="rId25"/>
    <p:sldLayoutId id="2147483993" r:id="rId26"/>
    <p:sldLayoutId id="2147483994" r:id="rId27"/>
    <p:sldLayoutId id="2147483995" r:id="rId28"/>
    <p:sldLayoutId id="2147483996" r:id="rId29"/>
    <p:sldLayoutId id="2147483997" r:id="rId30"/>
    <p:sldLayoutId id="2147483998" r:id="rId31"/>
    <p:sldLayoutId id="2147483999" r:id="rId32"/>
    <p:sldLayoutId id="2147484000" r:id="rId33"/>
    <p:sldLayoutId id="2147484001" r:id="rId34"/>
    <p:sldLayoutId id="2147484002" r:id="rId35"/>
    <p:sldLayoutId id="2147484003" r:id="rId36"/>
    <p:sldLayoutId id="2147484004" r:id="rId37"/>
    <p:sldLayoutId id="2147484005" r:id="rId38"/>
    <p:sldLayoutId id="2147484006" r:id="rId39"/>
    <p:sldLayoutId id="2147484007" r:id="rId40"/>
    <p:sldLayoutId id="2147484008" r:id="rId41"/>
    <p:sldLayoutId id="2147484009" r:id="rId42"/>
    <p:sldLayoutId id="2147484010" r:id="rId43"/>
    <p:sldLayoutId id="2147484011" r:id="rId44"/>
    <p:sldLayoutId id="2147484012" r:id="rId45"/>
    <p:sldLayoutId id="2147484013" r:id="rId46"/>
    <p:sldLayoutId id="2147484014" r:id="rId47"/>
    <p:sldLayoutId id="2147484015" r:id="rId48"/>
    <p:sldLayoutId id="2147484016" r:id="rId49"/>
  </p:sldLayoutIdLst>
  <p:txStyles>
    <p:titleStyle>
      <a:lvl1pPr marL="0" marR="0" lvl="0" indent="0" algn="l" defTabSz="2438403" rtl="0" fontAlgn="auto" hangingPunct="1">
        <a:lnSpc>
          <a:spcPct val="90000"/>
        </a:lnSpc>
        <a:spcBef>
          <a:spcPts val="0"/>
        </a:spcBef>
        <a:spcAft>
          <a:spcPts val="0"/>
        </a:spcAft>
        <a:buNone/>
        <a:tabLst/>
        <a:defRPr lang="en-US" sz="6400" b="0" i="0" u="none" strike="noStrike" kern="0" cap="none" spc="0" baseline="0">
          <a:solidFill>
            <a:srgbClr val="000000"/>
          </a:solidFill>
          <a:uFillTx/>
          <a:latin typeface="IBM Plex Sans Light"/>
        </a:defRPr>
      </a:lvl1pPr>
    </p:titleStyle>
    <p:bodyStyle>
      <a:lvl1pPr marL="0" marR="0" lvl="0" indent="0" algn="l" defTabSz="2438403" rtl="0" fontAlgn="auto" hangingPunct="1">
        <a:lnSpc>
          <a:spcPct val="110000"/>
        </a:lnSpc>
        <a:spcBef>
          <a:spcPts val="0"/>
        </a:spcBef>
        <a:spcAft>
          <a:spcPts val="0"/>
        </a:spcAft>
        <a:buNone/>
        <a:tabLst/>
        <a:defRPr lang="en-US" sz="3600" b="0" i="0" u="none" strike="noStrike" kern="0" cap="none" spc="0" baseline="0">
          <a:solidFill>
            <a:srgbClr val="000000"/>
          </a:solidFill>
          <a:uFillTx/>
          <a:latin typeface="IBM Plex Sans Light"/>
        </a:defRPr>
      </a:lvl1pPr>
      <a:lvl2pPr marL="329184" marR="0" lvl="1" indent="-329184" algn="l" defTabSz="2438403" rtl="0" fontAlgn="auto" hangingPunct="1">
        <a:lnSpc>
          <a:spcPct val="110000"/>
        </a:lnSpc>
        <a:spcBef>
          <a:spcPts val="0"/>
        </a:spcBef>
        <a:spcAft>
          <a:spcPts val="0"/>
        </a:spcAft>
        <a:buSzPct val="100000"/>
        <a:buChar char="–"/>
        <a:tabLst/>
        <a:defRPr lang="en-US" sz="3600" b="0" i="0" u="none" strike="noStrike" kern="0" cap="none" spc="0" baseline="0">
          <a:solidFill>
            <a:srgbClr val="000000"/>
          </a:solidFill>
          <a:uFillTx/>
          <a:latin typeface="IBM Plex Sans Light"/>
        </a:defRPr>
      </a:lvl2pPr>
      <a:lvl3pPr marL="658368" marR="0" lvl="2" indent="-329184" algn="l" defTabSz="2438403" rtl="0" fontAlgn="auto" hangingPunct="1">
        <a:lnSpc>
          <a:spcPct val="110000"/>
        </a:lnSpc>
        <a:spcBef>
          <a:spcPts val="0"/>
        </a:spcBef>
        <a:spcAft>
          <a:spcPts val="0"/>
        </a:spcAft>
        <a:buSzPct val="100000"/>
        <a:buChar char="•"/>
        <a:tabLst/>
        <a:defRPr lang="en-US" sz="3600" b="0" i="0" u="none" strike="noStrike" kern="0" cap="none" spc="0" baseline="0">
          <a:solidFill>
            <a:srgbClr val="000000"/>
          </a:solidFill>
          <a:uFillTx/>
          <a:latin typeface="IBM Plex Sans Light"/>
        </a:defRPr>
      </a:lvl3pPr>
      <a:lvl4pPr marL="987552" marR="0" lvl="3" indent="-329184" algn="l" defTabSz="2438403" rtl="0" fontAlgn="auto" hangingPunct="1">
        <a:lnSpc>
          <a:spcPct val="110000"/>
        </a:lnSpc>
        <a:spcBef>
          <a:spcPts val="0"/>
        </a:spcBef>
        <a:spcAft>
          <a:spcPts val="0"/>
        </a:spcAft>
        <a:buSzPct val="100000"/>
        <a:buChar char="–"/>
        <a:tabLst/>
        <a:defRPr lang="en-US" sz="3600" b="0" i="0" u="none" strike="noStrike" kern="0" cap="none" spc="0" baseline="0">
          <a:solidFill>
            <a:srgbClr val="000000"/>
          </a:solidFill>
          <a:uFillTx/>
          <a:latin typeface="IBM Plex Sans Light"/>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3" y="12939015"/>
            <a:ext cx="270907" cy="246222"/>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576073" y="576073"/>
            <a:ext cx="22590125" cy="265112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p>
            <a:r>
              <a:t>Title Text</a:t>
            </a:r>
          </a:p>
        </p:txBody>
      </p:sp>
      <p:sp>
        <p:nvSpPr>
          <p:cNvPr id="49" name="Body Level One…"/>
          <p:cNvSpPr txBox="1">
            <a:spLocks noGrp="1"/>
          </p:cNvSpPr>
          <p:nvPr>
            <p:ph type="body" idx="1"/>
          </p:nvPr>
        </p:nvSpPr>
        <p:spPr>
          <a:xfrm>
            <a:off x="574675" y="3327400"/>
            <a:ext cx="22590125" cy="866934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p>
            <a:r>
              <a:t>Body Level One</a:t>
            </a:r>
          </a:p>
          <a:p>
            <a:pPr lvl="1"/>
            <a:r>
              <a:t>Body Level Two</a:t>
            </a:r>
          </a:p>
          <a:p>
            <a:pPr lvl="2"/>
            <a:r>
              <a:t>Body Level Three</a:t>
            </a:r>
          </a:p>
          <a:p>
            <a:pPr lvl="3"/>
            <a:r>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5" y="12804236"/>
            <a:ext cx="4956175"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Footer text (optional)</a:t>
            </a:r>
          </a:p>
        </p:txBody>
      </p:sp>
    </p:spTree>
    <p:extLst>
      <p:ext uri="{BB962C8B-B14F-4D97-AF65-F5344CB8AC3E}">
        <p14:creationId xmlns:p14="http://schemas.microsoft.com/office/powerpoint/2010/main" val="1572715226"/>
      </p:ext>
    </p:extLst>
  </p:cSld>
  <p:clrMap bg1="dk1" tx1="lt1" bg2="dk2" tx2="lt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 id="2147484030" r:id="rId12"/>
    <p:sldLayoutId id="2147484031" r:id="rId13"/>
    <p:sldLayoutId id="2147484032" r:id="rId14"/>
    <p:sldLayoutId id="2147484033" r:id="rId15"/>
    <p:sldLayoutId id="2147484034" r:id="rId16"/>
    <p:sldLayoutId id="2147484035" r:id="rId17"/>
    <p:sldLayoutId id="2147484036" r:id="rId18"/>
    <p:sldLayoutId id="2147484037" r:id="rId19"/>
    <p:sldLayoutId id="2147484038" r:id="rId20"/>
    <p:sldLayoutId id="2147484039" r:id="rId21"/>
    <p:sldLayoutId id="2147484040" r:id="rId22"/>
    <p:sldLayoutId id="2147484041" r:id="rId23"/>
    <p:sldLayoutId id="2147484042" r:id="rId24"/>
    <p:sldLayoutId id="2147484043" r:id="rId25"/>
    <p:sldLayoutId id="2147484044" r:id="rId26"/>
    <p:sldLayoutId id="2147484045" r:id="rId27"/>
    <p:sldLayoutId id="2147484046" r:id="rId28"/>
    <p:sldLayoutId id="2147484047" r:id="rId29"/>
    <p:sldLayoutId id="2147484048" r:id="rId30"/>
    <p:sldLayoutId id="2147484049" r:id="rId31"/>
    <p:sldLayoutId id="2147484050" r:id="rId32"/>
    <p:sldLayoutId id="2147484051" r:id="rId33"/>
    <p:sldLayoutId id="2147484052" r:id="rId34"/>
    <p:sldLayoutId id="2147484053" r:id="rId35"/>
    <p:sldLayoutId id="2147484054" r:id="rId36"/>
    <p:sldLayoutId id="2147484055" r:id="rId37"/>
    <p:sldLayoutId id="2147484056" r:id="rId38"/>
    <p:sldLayoutId id="2147484057" r:id="rId39"/>
    <p:sldLayoutId id="2147484058" r:id="rId40"/>
    <p:sldLayoutId id="2147484059" r:id="rId41"/>
    <p:sldLayoutId id="2147484060" r:id="rId42"/>
    <p:sldLayoutId id="2147484061" r:id="rId43"/>
    <p:sldLayoutId id="2147484062" r:id="rId44"/>
    <p:sldLayoutId id="2147484063" r:id="rId45"/>
    <p:sldLayoutId id="2147484064" r:id="rId46"/>
    <p:sldLayoutId id="2147484065" r:id="rId47"/>
    <p:sldLayoutId id="2147484066" r:id="rId48"/>
    <p:sldLayoutId id="2147484067" r:id="rId49"/>
    <p:sldLayoutId id="2147484068" r:id="rId50"/>
  </p:sldLayoutIdLst>
  <p:transition spd="med"/>
  <p:hf hdr="0" dt="0"/>
  <p:txStyles>
    <p:titleStyle>
      <a:lvl1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chemeClr val="tx2"/>
          </a:solidFill>
          <a:uFillTx/>
          <a:latin typeface="+mj-lt"/>
          <a:ea typeface="+mj-ea"/>
          <a:cs typeface="+mj-cs"/>
          <a:sym typeface="IBM Plex Sans Light"/>
        </a:defRPr>
      </a:lvl1pPr>
      <a:lvl2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49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4994"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488"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4998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p:titleStyle>
    <p:bodyStyle>
      <a:lvl1pPr marL="0" marR="0" indent="0" algn="l" defTabSz="2437912"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18"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236"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354"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772" marR="0" indent="-457108" algn="l" defTabSz="2437912"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269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190"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686"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18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22"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844"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768"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69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614"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536"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46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382"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94.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18" Type="http://schemas.openxmlformats.org/officeDocument/2006/relationships/image" Target="../media/image3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17" Type="http://schemas.openxmlformats.org/officeDocument/2006/relationships/image" Target="../media/image33.png"/><Relationship Id="rId2" Type="http://schemas.openxmlformats.org/officeDocument/2006/relationships/notesSlide" Target="../notesSlides/notesSlide9.xml"/><Relationship Id="rId16" Type="http://schemas.openxmlformats.org/officeDocument/2006/relationships/image" Target="../media/image32.svg"/><Relationship Id="rId1" Type="http://schemas.openxmlformats.org/officeDocument/2006/relationships/slideLayout" Target="../slideLayouts/slideLayout16.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 Id="rId14" Type="http://schemas.openxmlformats.org/officeDocument/2006/relationships/image" Target="../media/image30.svg"/></Relationships>
</file>

<file path=ppt/slides/_rels/slide11.xml.rels><?xml version="1.0" encoding="UTF-8" standalone="yes"?>
<Relationships xmlns="http://schemas.openxmlformats.org/package/2006/relationships"><Relationship Id="rId3" Type="http://schemas.openxmlformats.org/officeDocument/2006/relationships/image" Target="../media/image36.svg"/><Relationship Id="rId7"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Layout" Target="../slideLayouts/slideLayout16.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2" Type="http://schemas.openxmlformats.org/officeDocument/2006/relationships/hyperlink" Target="https://access.redhat.com/articles/1299013" TargetMode="Externa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notesSlide" Target="../notesSlides/notesSlide10.xml"/><Relationship Id="rId16" Type="http://schemas.openxmlformats.org/officeDocument/2006/relationships/image" Target="../media/image54.svg"/><Relationship Id="rId1" Type="http://schemas.openxmlformats.org/officeDocument/2006/relationships/slideLayout" Target="../slideLayouts/slideLayout32.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 Id="rId14" Type="http://schemas.openxmlformats.org/officeDocument/2006/relationships/image" Target="../media/image52.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8" Type="http://schemas.openxmlformats.org/officeDocument/2006/relationships/hyperlink" Target="https://www.ibm.com/case-studies/norsk-tipping" TargetMode="External"/><Relationship Id="rId3" Type="http://schemas.openxmlformats.org/officeDocument/2006/relationships/image" Target="../media/image55.png"/><Relationship Id="rId7" Type="http://schemas.openxmlformats.org/officeDocument/2006/relationships/hyperlink" Target="https://www.ibm.com/case-studies/ibm-cio-office-api" TargetMode="External"/><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hyperlink" Target="https://www.ibm.com/case-studies/komatsu-australia" TargetMode="External"/><Relationship Id="rId5" Type="http://schemas.openxmlformats.org/officeDocument/2006/relationships/image" Target="../media/image57.png"/><Relationship Id="rId4" Type="http://schemas.openxmlformats.org/officeDocument/2006/relationships/image" Target="../media/image56.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8" Type="http://schemas.openxmlformats.org/officeDocument/2006/relationships/image" Target="../media/image63.svg"/><Relationship Id="rId13" Type="http://schemas.openxmlformats.org/officeDocument/2006/relationships/image" Target="../media/image68.png"/><Relationship Id="rId18" Type="http://schemas.openxmlformats.org/officeDocument/2006/relationships/image" Target="../media/image73.svg"/><Relationship Id="rId3" Type="http://schemas.openxmlformats.org/officeDocument/2006/relationships/image" Target="../media/image58.png"/><Relationship Id="rId21" Type="http://schemas.openxmlformats.org/officeDocument/2006/relationships/image" Target="../media/image76.png"/><Relationship Id="rId7" Type="http://schemas.openxmlformats.org/officeDocument/2006/relationships/image" Target="../media/image62.png"/><Relationship Id="rId12" Type="http://schemas.openxmlformats.org/officeDocument/2006/relationships/image" Target="../media/image67.svg"/><Relationship Id="rId17" Type="http://schemas.openxmlformats.org/officeDocument/2006/relationships/image" Target="../media/image72.png"/><Relationship Id="rId2" Type="http://schemas.openxmlformats.org/officeDocument/2006/relationships/notesSlide" Target="../notesSlides/notesSlide14.xml"/><Relationship Id="rId16" Type="http://schemas.openxmlformats.org/officeDocument/2006/relationships/image" Target="../media/image71.svg"/><Relationship Id="rId20" Type="http://schemas.openxmlformats.org/officeDocument/2006/relationships/image" Target="../media/image75.svg"/><Relationship Id="rId1" Type="http://schemas.openxmlformats.org/officeDocument/2006/relationships/slideLayout" Target="../slideLayouts/slideLayout47.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svg"/><Relationship Id="rId15" Type="http://schemas.openxmlformats.org/officeDocument/2006/relationships/image" Target="../media/image70.png"/><Relationship Id="rId10" Type="http://schemas.openxmlformats.org/officeDocument/2006/relationships/image" Target="../media/image65.svg"/><Relationship Id="rId19" Type="http://schemas.openxmlformats.org/officeDocument/2006/relationships/image" Target="../media/image74.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svg"/><Relationship Id="rId22" Type="http://schemas.openxmlformats.org/officeDocument/2006/relationships/image" Target="../media/image77.svg"/></Relationships>
</file>

<file path=ppt/slides/_rels/slide18.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8.jpg"/><Relationship Id="rId7"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47.xml"/><Relationship Id="rId6" Type="http://schemas.openxmlformats.org/officeDocument/2006/relationships/image" Target="../media/image61.png"/><Relationship Id="rId11" Type="http://schemas.openxmlformats.org/officeDocument/2006/relationships/image" Target="../media/image84.png"/><Relationship Id="rId5" Type="http://schemas.openxmlformats.org/officeDocument/2006/relationships/image" Target="../media/image80.svg"/><Relationship Id="rId10" Type="http://schemas.openxmlformats.org/officeDocument/2006/relationships/image" Target="../media/image83.svg"/><Relationship Id="rId4" Type="http://schemas.openxmlformats.org/officeDocument/2006/relationships/image" Target="../media/image79.png"/><Relationship Id="rId9" Type="http://schemas.openxmlformats.org/officeDocument/2006/relationships/image" Target="../media/image82.png"/></Relationships>
</file>

<file path=ppt/slides/_rels/slide19.xml.rels><?xml version="1.0" encoding="UTF-8" standalone="yes"?>
<Relationships xmlns="http://schemas.openxmlformats.org/package/2006/relationships"><Relationship Id="rId13" Type="http://schemas.openxmlformats.org/officeDocument/2006/relationships/image" Target="../media/image89.png"/><Relationship Id="rId18" Type="http://schemas.openxmlformats.org/officeDocument/2006/relationships/image" Target="../media/image94.png"/><Relationship Id="rId26" Type="http://schemas.openxmlformats.org/officeDocument/2006/relationships/image" Target="../media/image102.png"/><Relationship Id="rId39" Type="http://schemas.openxmlformats.org/officeDocument/2006/relationships/image" Target="../media/image115.png"/><Relationship Id="rId21" Type="http://schemas.openxmlformats.org/officeDocument/2006/relationships/image" Target="../media/image97.png"/><Relationship Id="rId34" Type="http://schemas.openxmlformats.org/officeDocument/2006/relationships/image" Target="../media/image110.png"/><Relationship Id="rId42" Type="http://schemas.openxmlformats.org/officeDocument/2006/relationships/image" Target="../media/image118.png"/><Relationship Id="rId47" Type="http://schemas.openxmlformats.org/officeDocument/2006/relationships/image" Target="../media/image123.png"/><Relationship Id="rId50" Type="http://schemas.openxmlformats.org/officeDocument/2006/relationships/image" Target="../media/image126.png"/><Relationship Id="rId7" Type="http://schemas.openxmlformats.org/officeDocument/2006/relationships/image" Target="../media/image62.png"/><Relationship Id="rId2" Type="http://schemas.openxmlformats.org/officeDocument/2006/relationships/notesSlide" Target="../notesSlides/notesSlide16.xml"/><Relationship Id="rId16" Type="http://schemas.openxmlformats.org/officeDocument/2006/relationships/image" Target="../media/image92.png"/><Relationship Id="rId29" Type="http://schemas.openxmlformats.org/officeDocument/2006/relationships/image" Target="../media/image105.png"/><Relationship Id="rId11" Type="http://schemas.openxmlformats.org/officeDocument/2006/relationships/image" Target="../media/image87.svg"/><Relationship Id="rId24" Type="http://schemas.openxmlformats.org/officeDocument/2006/relationships/image" Target="../media/image100.svg"/><Relationship Id="rId32" Type="http://schemas.openxmlformats.org/officeDocument/2006/relationships/image" Target="../media/image108.png"/><Relationship Id="rId37" Type="http://schemas.openxmlformats.org/officeDocument/2006/relationships/image" Target="../media/image113.png"/><Relationship Id="rId40" Type="http://schemas.openxmlformats.org/officeDocument/2006/relationships/image" Target="../media/image116.png"/><Relationship Id="rId45" Type="http://schemas.openxmlformats.org/officeDocument/2006/relationships/image" Target="../media/image121.png"/><Relationship Id="rId5" Type="http://schemas.openxmlformats.org/officeDocument/2006/relationships/image" Target="../media/image80.svg"/><Relationship Id="rId15" Type="http://schemas.openxmlformats.org/officeDocument/2006/relationships/image" Target="../media/image91.png"/><Relationship Id="rId23" Type="http://schemas.openxmlformats.org/officeDocument/2006/relationships/image" Target="../media/image99.png"/><Relationship Id="rId28" Type="http://schemas.openxmlformats.org/officeDocument/2006/relationships/image" Target="../media/image104.png"/><Relationship Id="rId36" Type="http://schemas.openxmlformats.org/officeDocument/2006/relationships/image" Target="../media/image112.png"/><Relationship Id="rId49" Type="http://schemas.openxmlformats.org/officeDocument/2006/relationships/image" Target="../media/image125.png"/><Relationship Id="rId10" Type="http://schemas.openxmlformats.org/officeDocument/2006/relationships/image" Target="../media/image86.svg"/><Relationship Id="rId19" Type="http://schemas.openxmlformats.org/officeDocument/2006/relationships/image" Target="../media/image95.png"/><Relationship Id="rId31" Type="http://schemas.openxmlformats.org/officeDocument/2006/relationships/image" Target="../media/image107.png"/><Relationship Id="rId44" Type="http://schemas.openxmlformats.org/officeDocument/2006/relationships/image" Target="../media/image120.png"/><Relationship Id="rId4" Type="http://schemas.openxmlformats.org/officeDocument/2006/relationships/image" Target="../media/image79.png"/><Relationship Id="rId9" Type="http://schemas.openxmlformats.org/officeDocument/2006/relationships/image" Target="../media/image85.png"/><Relationship Id="rId14" Type="http://schemas.openxmlformats.org/officeDocument/2006/relationships/image" Target="../media/image90.png"/><Relationship Id="rId22" Type="http://schemas.openxmlformats.org/officeDocument/2006/relationships/image" Target="../media/image98.png"/><Relationship Id="rId27" Type="http://schemas.openxmlformats.org/officeDocument/2006/relationships/image" Target="../media/image103.png"/><Relationship Id="rId30" Type="http://schemas.openxmlformats.org/officeDocument/2006/relationships/image" Target="../media/image106.png"/><Relationship Id="rId35" Type="http://schemas.openxmlformats.org/officeDocument/2006/relationships/image" Target="../media/image111.png"/><Relationship Id="rId43" Type="http://schemas.openxmlformats.org/officeDocument/2006/relationships/image" Target="../media/image119.png"/><Relationship Id="rId48" Type="http://schemas.openxmlformats.org/officeDocument/2006/relationships/image" Target="../media/image124.png"/><Relationship Id="rId8" Type="http://schemas.openxmlformats.org/officeDocument/2006/relationships/image" Target="../media/image81.svg"/><Relationship Id="rId51" Type="http://schemas.openxmlformats.org/officeDocument/2006/relationships/image" Target="../media/image127.png"/><Relationship Id="rId3" Type="http://schemas.openxmlformats.org/officeDocument/2006/relationships/image" Target="../media/image78.jpg"/><Relationship Id="rId12" Type="http://schemas.openxmlformats.org/officeDocument/2006/relationships/image" Target="../media/image88.png"/><Relationship Id="rId17" Type="http://schemas.openxmlformats.org/officeDocument/2006/relationships/image" Target="../media/image93.png"/><Relationship Id="rId25" Type="http://schemas.openxmlformats.org/officeDocument/2006/relationships/image" Target="../media/image101.png"/><Relationship Id="rId33" Type="http://schemas.openxmlformats.org/officeDocument/2006/relationships/image" Target="../media/image109.png"/><Relationship Id="rId38" Type="http://schemas.openxmlformats.org/officeDocument/2006/relationships/image" Target="../media/image114.png"/><Relationship Id="rId46" Type="http://schemas.openxmlformats.org/officeDocument/2006/relationships/image" Target="../media/image122.png"/><Relationship Id="rId20" Type="http://schemas.openxmlformats.org/officeDocument/2006/relationships/image" Target="../media/image96.png"/><Relationship Id="rId41" Type="http://schemas.openxmlformats.org/officeDocument/2006/relationships/image" Target="../media/image117.png"/><Relationship Id="rId1" Type="http://schemas.openxmlformats.org/officeDocument/2006/relationships/slideLayout" Target="../slideLayouts/slideLayout47.xml"/><Relationship Id="rId6" Type="http://schemas.openxmlformats.org/officeDocument/2006/relationships/image" Target="../media/image6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3.xml"/></Relationships>
</file>

<file path=ppt/slides/_rels/slide20.xml.rels><?xml version="1.0" encoding="UTF-8" standalone="yes"?>
<Relationships xmlns="http://schemas.openxmlformats.org/package/2006/relationships"><Relationship Id="rId8" Type="http://schemas.openxmlformats.org/officeDocument/2006/relationships/hyperlink" Target="https://www.ibm.com/products/event-automation" TargetMode="External"/><Relationship Id="rId13" Type="http://schemas.openxmlformats.org/officeDocument/2006/relationships/image" Target="../media/image132.png"/><Relationship Id="rId3" Type="http://schemas.openxmlformats.org/officeDocument/2006/relationships/image" Target="../media/image128.png"/><Relationship Id="rId7" Type="http://schemas.openxmlformats.org/officeDocument/2006/relationships/hyperlink" Target="https://www.ibm.com/products/api-connect" TargetMode="External"/><Relationship Id="rId12" Type="http://schemas.openxmlformats.org/officeDocument/2006/relationships/image" Target="../media/image52.svg"/><Relationship Id="rId2" Type="http://schemas.openxmlformats.org/officeDocument/2006/relationships/notesSlide" Target="../notesSlides/notesSlide17.xml"/><Relationship Id="rId1" Type="http://schemas.openxmlformats.org/officeDocument/2006/relationships/slideLayout" Target="../slideLayouts/slideLayout30.xml"/><Relationship Id="rId6" Type="http://schemas.openxmlformats.org/officeDocument/2006/relationships/hyperlink" Target="https://www.ibm.com/ipaas" TargetMode="External"/><Relationship Id="rId11" Type="http://schemas.openxmlformats.org/officeDocument/2006/relationships/image" Target="../media/image51.png"/><Relationship Id="rId5" Type="http://schemas.openxmlformats.org/officeDocument/2006/relationships/hyperlink" Target="https://www.ibm.com/application-integration" TargetMode="External"/><Relationship Id="rId10" Type="http://schemas.openxmlformats.org/officeDocument/2006/relationships/image" Target="../media/image131.svg"/><Relationship Id="rId4" Type="http://schemas.openxmlformats.org/officeDocument/2006/relationships/image" Target="../media/image129.svg"/><Relationship Id="rId9" Type="http://schemas.openxmlformats.org/officeDocument/2006/relationships/image" Target="../media/image130.png"/><Relationship Id="rId14" Type="http://schemas.openxmlformats.org/officeDocument/2006/relationships/image" Target="../media/image133.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3" Type="http://schemas.openxmlformats.org/officeDocument/2006/relationships/hyperlink" Target="https://hbr.org/sponsored/2022/12/is-it-complexity-standing-in-the-way-of-your-organizations-growth" TargetMode="External"/><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hyperlink" Target="https://www.idc.com/getdoc.jsp?containerId=US51953724" TargetMode="External"/><Relationship Id="rId2" Type="http://schemas.openxmlformats.org/officeDocument/2006/relationships/notesSlide" Target="../notesSlides/notesSlide4.xml"/><Relationship Id="rId1" Type="http://schemas.openxmlformats.org/officeDocument/2006/relationships/slideLayout" Target="../slideLayouts/slideLayout4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1.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8.sv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2CEEE090-E239-7DD4-E96E-F5F8478069A2}"/>
              </a:ext>
            </a:extLst>
          </p:cNvPr>
          <p:cNvGrpSpPr/>
          <p:nvPr/>
        </p:nvGrpSpPr>
        <p:grpSpPr>
          <a:xfrm>
            <a:off x="3172" y="0"/>
            <a:ext cx="24384003" cy="13716000"/>
            <a:chOff x="0" y="0"/>
            <a:chExt cx="24384003" cy="13716000"/>
          </a:xfrm>
        </p:grpSpPr>
        <p:pic>
          <p:nvPicPr>
            <p:cNvPr id="3" name="Picture 5" descr="A picture containing mollusk, appliance, dryer&#10;&#10;Description automatically generated">
              <a:extLst>
                <a:ext uri="{FF2B5EF4-FFF2-40B4-BE49-F238E27FC236}">
                  <a16:creationId xmlns:a16="http://schemas.microsoft.com/office/drawing/2014/main" id="{8A016F01-BF4E-C399-57A7-9191B4F74B8F}"/>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0" y="0"/>
              <a:ext cx="24384003" cy="13716000"/>
            </a:xfrm>
            <a:prstGeom prst="rect">
              <a:avLst/>
            </a:prstGeom>
            <a:noFill/>
            <a:ln cap="flat">
              <a:noFill/>
            </a:ln>
          </p:spPr>
        </p:pic>
        <p:pic>
          <p:nvPicPr>
            <p:cNvPr id="4" name="Picture 4" descr="IBM 8-bar logo in black">
              <a:extLst>
                <a:ext uri="{FF2B5EF4-FFF2-40B4-BE49-F238E27FC236}">
                  <a16:creationId xmlns:a16="http://schemas.microsoft.com/office/drawing/2014/main" id="{37E0B422-5F08-2F99-4E36-E5269CB0E065}"/>
                </a:ext>
              </a:extLst>
            </p:cNvPr>
            <p:cNvPicPr>
              <a:picLocks noChangeAspect="1"/>
            </p:cNvPicPr>
            <p:nvPr/>
          </p:nvPicPr>
          <p:blipFill>
            <a:blip r:embed="rId4"/>
            <a:stretch>
              <a:fillRect/>
            </a:stretch>
          </p:blipFill>
          <p:spPr>
            <a:xfrm>
              <a:off x="22279950" y="12526959"/>
              <a:ext cx="1638303" cy="609603"/>
            </a:xfrm>
            <a:prstGeom prst="rect">
              <a:avLst/>
            </a:prstGeom>
            <a:noFill/>
            <a:ln cap="flat">
              <a:noFill/>
            </a:ln>
          </p:spPr>
        </p:pic>
      </p:grpSp>
      <p:sp>
        <p:nvSpPr>
          <p:cNvPr id="6" name="Title 2">
            <a:extLst>
              <a:ext uri="{FF2B5EF4-FFF2-40B4-BE49-F238E27FC236}">
                <a16:creationId xmlns:a16="http://schemas.microsoft.com/office/drawing/2014/main" id="{8404277D-80E0-AC44-C388-74139D5C8A83}"/>
              </a:ext>
            </a:extLst>
          </p:cNvPr>
          <p:cNvSpPr txBox="1"/>
          <p:nvPr/>
        </p:nvSpPr>
        <p:spPr>
          <a:xfrm>
            <a:off x="577663" y="384048"/>
            <a:ext cx="8559991" cy="4759452"/>
          </a:xfrm>
          <a:prstGeom prst="rect">
            <a:avLst/>
          </a:prstGeom>
          <a:noFill/>
          <a:ln cap="flat">
            <a:noFill/>
          </a:ln>
        </p:spPr>
        <p:txBody>
          <a:bodyPr vert="horz" wrap="square" lIns="0" tIns="0" rIns="0" bIns="0" anchor="t" anchorCtr="0" compatLnSpc="1">
            <a:noAutofit/>
          </a:bodyPr>
          <a:lstStyle/>
          <a:p>
            <a:pPr marL="0" marR="0" lvl="0" indent="0" algn="l" defTabSz="2438403" rtl="0" eaLnBrk="1" fontAlgn="auto" latinLnBrk="0" hangingPunct="1">
              <a:lnSpc>
                <a:spcPct val="100000"/>
              </a:lnSpc>
              <a:spcBef>
                <a:spcPts val="0"/>
              </a:spcBef>
              <a:spcAft>
                <a:spcPts val="0"/>
              </a:spcAft>
              <a:buClrTx/>
              <a:buSzTx/>
              <a:buFontTx/>
              <a:buNone/>
              <a:tabLst/>
              <a:defRPr sz="10800" b="0" i="0" u="none" strike="noStrike" kern="0" cap="none" spc="0" baseline="0">
                <a:solidFill>
                  <a:srgbClr val="000000"/>
                </a:solidFill>
                <a:uFillTx/>
              </a:defRPr>
            </a:pPr>
            <a:r>
              <a:rPr kumimoji="0" lang="en-US" sz="8600" b="0" i="0" u="none" strike="noStrike" kern="1200" cap="none" spc="0" normalizeH="0" baseline="0" noProof="0">
                <a:ln>
                  <a:noFill/>
                </a:ln>
                <a:solidFill>
                  <a:srgbClr val="000000"/>
                </a:solidFill>
                <a:effectLst/>
                <a:uLnTx/>
                <a:uFillTx/>
                <a:latin typeface="IBM Plex Sans Light"/>
                <a:ea typeface="+mn-ea"/>
                <a:cs typeface="+mn-cs"/>
              </a:rPr>
              <a:t>IBM Application Integration</a:t>
            </a:r>
          </a:p>
          <a:p>
            <a:pPr marL="0" marR="0" lvl="0" indent="0" algn="l" defTabSz="2438403" rtl="0" eaLnBrk="1" fontAlgn="auto" latinLnBrk="0" hangingPunct="1">
              <a:lnSpc>
                <a:spcPct val="100000"/>
              </a:lnSpc>
              <a:spcBef>
                <a:spcPts val="0"/>
              </a:spcBef>
              <a:spcAft>
                <a:spcPts val="0"/>
              </a:spcAft>
              <a:buClrTx/>
              <a:buSzTx/>
              <a:buFontTx/>
              <a:buNone/>
              <a:tabLst/>
              <a:defRPr sz="10800" b="0" i="0" u="none" strike="noStrike" kern="0" cap="none" spc="0" baseline="0">
                <a:solidFill>
                  <a:srgbClr val="000000"/>
                </a:solidFill>
                <a:uFillTx/>
              </a:defRPr>
            </a:pPr>
            <a:endParaRPr kumimoji="0" lang="en-US" sz="8600" b="0" i="0" u="none" strike="noStrike" kern="1200" cap="none" spc="0" normalizeH="0" baseline="0" noProof="0">
              <a:ln>
                <a:noFill/>
              </a:ln>
              <a:solidFill>
                <a:srgbClr val="000000"/>
              </a:solidFill>
              <a:effectLst/>
              <a:uLnTx/>
              <a:uFillTx/>
              <a:latin typeface="IBM Plex Sans Light"/>
              <a:ea typeface="+mn-ea"/>
              <a:cs typeface="+mn-cs"/>
            </a:endParaRPr>
          </a:p>
          <a:p>
            <a:pPr marL="0" marR="0" lvl="0" indent="0" algn="l" defTabSz="2438403" rtl="0" eaLnBrk="1" fontAlgn="auto" latinLnBrk="0" hangingPunct="1">
              <a:lnSpc>
                <a:spcPct val="100000"/>
              </a:lnSpc>
              <a:spcBef>
                <a:spcPts val="0"/>
              </a:spcBef>
              <a:spcAft>
                <a:spcPts val="0"/>
              </a:spcAft>
              <a:buClrTx/>
              <a:buSzTx/>
              <a:buFontTx/>
              <a:buNone/>
              <a:tabLst/>
              <a:defRPr sz="10800" b="0" i="0" u="none" strike="noStrike" kern="0" cap="none" spc="0" baseline="0">
                <a:solidFill>
                  <a:srgbClr val="000000"/>
                </a:solidFill>
                <a:uFillTx/>
              </a:defRPr>
            </a:pPr>
            <a:endParaRPr lang="en-US" sz="4000">
              <a:solidFill>
                <a:srgbClr val="000000"/>
              </a:solidFill>
              <a:latin typeface="IBM Plex Sans Light"/>
            </a:endParaRPr>
          </a:p>
          <a:p>
            <a:pPr marL="0" marR="0" lvl="0" indent="0" algn="l" defTabSz="2438403" rtl="0" eaLnBrk="1" fontAlgn="auto" latinLnBrk="0" hangingPunct="1">
              <a:lnSpc>
                <a:spcPct val="100000"/>
              </a:lnSpc>
              <a:spcBef>
                <a:spcPts val="0"/>
              </a:spcBef>
              <a:spcAft>
                <a:spcPts val="0"/>
              </a:spcAft>
              <a:buClrTx/>
              <a:buSzTx/>
              <a:buFontTx/>
              <a:buNone/>
              <a:tabLst/>
              <a:defRPr sz="10800" b="0" i="0" u="none" strike="noStrike" kern="0" cap="none" spc="0" baseline="0">
                <a:solidFill>
                  <a:srgbClr val="000000"/>
                </a:solidFill>
                <a:uFillTx/>
              </a:defRPr>
            </a:pPr>
            <a:r>
              <a:rPr kumimoji="0" lang="en-US" sz="4400" b="0" i="0" u="none" strike="noStrike" kern="0" cap="none" spc="0" normalizeH="0" baseline="0" noProof="0">
                <a:ln>
                  <a:noFill/>
                </a:ln>
                <a:solidFill>
                  <a:srgbClr val="000000"/>
                </a:solidFill>
                <a:effectLst/>
                <a:uLnTx/>
                <a:uFillTx/>
                <a:latin typeface="IBM Plex Sans Light"/>
                <a:ea typeface="+mn-ea"/>
                <a:cs typeface="+mn-cs"/>
              </a:rPr>
              <a:t>Integrate data, applications and processes across hybrid cloud</a:t>
            </a:r>
            <a:endParaRPr kumimoji="0" lang="en-US" sz="4000" b="0" i="0" u="none" strike="noStrike" kern="1200" cap="none" spc="0" normalizeH="0" baseline="0" noProof="0">
              <a:ln>
                <a:noFill/>
              </a:ln>
              <a:solidFill>
                <a:srgbClr val="000000"/>
              </a:solidFill>
              <a:effectLst/>
              <a:uLnTx/>
              <a:uFillTx/>
              <a:latin typeface="IBM Plex Sans Light"/>
              <a:ea typeface="+mn-ea"/>
              <a:cs typeface="+mn-cs"/>
            </a:endParaRPr>
          </a:p>
          <a:p>
            <a:pPr marL="0" marR="0" lvl="0" indent="0" algn="l" defTabSz="2438403" rtl="0" eaLnBrk="1" fontAlgn="auto" latinLnBrk="0" hangingPunct="1">
              <a:lnSpc>
                <a:spcPct val="100000"/>
              </a:lnSpc>
              <a:spcBef>
                <a:spcPts val="0"/>
              </a:spcBef>
              <a:spcAft>
                <a:spcPts val="0"/>
              </a:spcAft>
              <a:buClrTx/>
              <a:buSzTx/>
              <a:buFontTx/>
              <a:buNone/>
              <a:tabLst/>
              <a:defRPr sz="10800" b="0" i="0" u="none" strike="noStrike" kern="0" cap="none" spc="0" baseline="0">
                <a:solidFill>
                  <a:srgbClr val="000000"/>
                </a:solidFill>
                <a:uFillTx/>
              </a:defRPr>
            </a:pPr>
            <a:endParaRPr kumimoji="0" lang="en-US" sz="8600" b="0" i="0" u="none" strike="noStrike" kern="1200" cap="none" spc="0" normalizeH="0" baseline="0" noProof="0">
              <a:ln>
                <a:noFill/>
              </a:ln>
              <a:solidFill>
                <a:srgbClr val="000000"/>
              </a:solidFill>
              <a:effectLst/>
              <a:uLnTx/>
              <a:uFillTx/>
              <a:latin typeface="IBM Plex Sans Light"/>
              <a:ea typeface="+mn-ea"/>
              <a:cs typeface="+mn-cs"/>
            </a:endParaRPr>
          </a:p>
          <a:p>
            <a:pPr marL="0" marR="0" lvl="0" indent="0" algn="l" defTabSz="2438403" rtl="0" eaLnBrk="1" fontAlgn="auto" latinLnBrk="0" hangingPunct="1">
              <a:lnSpc>
                <a:spcPct val="100000"/>
              </a:lnSpc>
              <a:spcBef>
                <a:spcPts val="0"/>
              </a:spcBef>
              <a:spcAft>
                <a:spcPts val="0"/>
              </a:spcAft>
              <a:buClrTx/>
              <a:buSzTx/>
              <a:buFontTx/>
              <a:buNone/>
              <a:tabLst/>
              <a:defRPr sz="10800" b="0" i="0" u="none" strike="noStrike" kern="0" cap="none" spc="0" baseline="0">
                <a:solidFill>
                  <a:srgbClr val="000000"/>
                </a:solidFill>
                <a:uFillTx/>
              </a:defRPr>
            </a:pPr>
            <a:endParaRPr kumimoji="0" lang="en-US" sz="8600" b="0" i="0" u="none" strike="noStrike" kern="1200" cap="none" spc="0" normalizeH="0" baseline="0" noProof="0">
              <a:ln>
                <a:noFill/>
              </a:ln>
              <a:solidFill>
                <a:srgbClr val="000000"/>
              </a:solidFill>
              <a:effectLst/>
              <a:uLnTx/>
              <a:uFillTx/>
              <a:latin typeface="IBM Plex Sans Light"/>
              <a:ea typeface="+mn-ea"/>
              <a:cs typeface="+mn-cs"/>
            </a:endParaRPr>
          </a:p>
          <a:p>
            <a:pPr marL="0" marR="0" lvl="0" indent="0" algn="l" defTabSz="2438403" rtl="0" eaLnBrk="1" fontAlgn="auto" latinLnBrk="0" hangingPunct="1">
              <a:lnSpc>
                <a:spcPct val="100000"/>
              </a:lnSpc>
              <a:spcBef>
                <a:spcPts val="0"/>
              </a:spcBef>
              <a:spcAft>
                <a:spcPts val="0"/>
              </a:spcAft>
              <a:buClrTx/>
              <a:buSzTx/>
              <a:buFontTx/>
              <a:buNone/>
              <a:tabLst/>
              <a:defRPr sz="10800" b="0" i="0" u="none" strike="noStrike" kern="0" cap="none" spc="0" baseline="0">
                <a:solidFill>
                  <a:srgbClr val="000000"/>
                </a:solidFill>
                <a:uFillTx/>
              </a:defRPr>
            </a:pPr>
            <a:endParaRPr kumimoji="0" lang="en-US" sz="8600" b="0" i="0" u="none" strike="noStrike" kern="1200" cap="none" spc="0" normalizeH="0" baseline="0" noProof="0">
              <a:ln>
                <a:noFill/>
              </a:ln>
              <a:solidFill>
                <a:srgbClr val="000000"/>
              </a:solidFill>
              <a:effectLst/>
              <a:uLnTx/>
              <a:uFillTx/>
              <a:latin typeface="IBM Plex Sans Light"/>
              <a:ea typeface="+mn-ea"/>
              <a:cs typeface="+mn-cs"/>
            </a:endParaRPr>
          </a:p>
          <a:p>
            <a:pPr marL="0" marR="0" lvl="0" indent="0" algn="l" defTabSz="2438403" rtl="0" eaLnBrk="1" fontAlgn="auto" latinLnBrk="0" hangingPunct="1">
              <a:lnSpc>
                <a:spcPct val="100000"/>
              </a:lnSpc>
              <a:spcBef>
                <a:spcPts val="0"/>
              </a:spcBef>
              <a:spcAft>
                <a:spcPts val="0"/>
              </a:spcAft>
              <a:buClrTx/>
              <a:buSzTx/>
              <a:buFontTx/>
              <a:buNone/>
              <a:tabLst/>
              <a:defRPr sz="10800" b="0" i="0" u="none" strike="noStrike" kern="0" cap="none" spc="0" baseline="0">
                <a:solidFill>
                  <a:srgbClr val="000000"/>
                </a:solidFill>
                <a:uFillTx/>
              </a:defRPr>
            </a:pPr>
            <a:r>
              <a:rPr kumimoji="0" lang="en-US" sz="5600" b="0" i="0" u="none" strike="noStrike" kern="0" cap="none" spc="0" normalizeH="0" baseline="0" noProof="0">
                <a:ln>
                  <a:noFill/>
                </a:ln>
                <a:solidFill>
                  <a:srgbClr val="000000"/>
                </a:solidFill>
                <a:effectLst/>
                <a:uLnTx/>
                <a:uFillTx/>
                <a:latin typeface="IBM Plex Sans Light"/>
                <a:ea typeface="+mn-ea"/>
                <a:cs typeface="+mn-cs"/>
              </a:rPr>
              <a:t>Speaker name</a:t>
            </a:r>
            <a:endParaRPr kumimoji="0" lang="en-US" sz="5600" b="0" i="0" u="none" strike="noStrike" kern="1200" cap="none" spc="0" normalizeH="0" baseline="0" noProof="0">
              <a:ln>
                <a:noFill/>
              </a:ln>
              <a:solidFill>
                <a:srgbClr val="000000"/>
              </a:solidFill>
              <a:effectLst/>
              <a:uLnTx/>
              <a:uFillTx/>
              <a:latin typeface="IBM Plex Sans Light"/>
              <a:ea typeface="+mn-ea"/>
              <a:cs typeface="+mn-cs"/>
            </a:endParaRPr>
          </a:p>
          <a:p>
            <a:pPr marL="0" marR="0" lvl="0" indent="0" algn="l" defTabSz="2438403" rtl="0" eaLnBrk="1" fontAlgn="auto" latinLnBrk="0" hangingPunct="1">
              <a:lnSpc>
                <a:spcPct val="100000"/>
              </a:lnSpc>
              <a:spcBef>
                <a:spcPts val="0"/>
              </a:spcBef>
              <a:spcAft>
                <a:spcPts val="0"/>
              </a:spcAft>
              <a:buClrTx/>
              <a:buSzTx/>
              <a:buFontTx/>
              <a:buNone/>
              <a:tabLst/>
              <a:defRPr sz="10800" b="0" i="0" u="none" strike="noStrike" kern="0" cap="none" spc="0" baseline="0">
                <a:solidFill>
                  <a:srgbClr val="000000"/>
                </a:solidFill>
                <a:uFillTx/>
              </a:defRPr>
            </a:pPr>
            <a:endParaRPr kumimoji="0" lang="en-US" sz="8600" b="0" i="0" u="none" strike="noStrike" kern="1200" cap="none" spc="0" normalizeH="0" baseline="0" noProof="0">
              <a:ln>
                <a:noFill/>
              </a:ln>
              <a:solidFill>
                <a:srgbClr val="000000"/>
              </a:solidFill>
              <a:effectLst/>
              <a:uLnTx/>
              <a:uFillTx/>
              <a:latin typeface="IBM Plex Sans Light"/>
              <a:ea typeface="+mn-ea"/>
              <a:cs typeface="+mn-cs"/>
            </a:endParaRPr>
          </a:p>
          <a:p>
            <a:pPr marL="0" marR="0" lvl="0" indent="0" algn="l" defTabSz="2438403" rtl="0" eaLnBrk="1" fontAlgn="auto" latinLnBrk="0" hangingPunct="1">
              <a:lnSpc>
                <a:spcPct val="100000"/>
              </a:lnSpc>
              <a:spcBef>
                <a:spcPts val="0"/>
              </a:spcBef>
              <a:spcAft>
                <a:spcPts val="0"/>
              </a:spcAft>
              <a:buClrTx/>
              <a:buSzTx/>
              <a:buFontTx/>
              <a:buNone/>
              <a:tabLst/>
              <a:defRPr sz="10800" b="0" i="0" u="none" strike="noStrike" kern="0" cap="none" spc="0" baseline="0">
                <a:solidFill>
                  <a:srgbClr val="000000"/>
                </a:solidFill>
                <a:uFillTx/>
              </a:defRPr>
            </a:pPr>
            <a:r>
              <a:rPr kumimoji="0" lang="en-US" sz="4000" b="0" i="0" u="none" strike="noStrike" kern="1200" cap="none" spc="0" normalizeH="0" baseline="0" noProof="0">
                <a:ln>
                  <a:noFill/>
                </a:ln>
                <a:solidFill>
                  <a:srgbClr val="000000"/>
                </a:solidFill>
                <a:effectLst/>
                <a:uLnTx/>
                <a:uFillTx/>
                <a:latin typeface="IBM Plex Sans Light"/>
                <a:ea typeface="+mn-ea"/>
                <a:cs typeface="+mn-cs"/>
              </a:rPr>
              <a:t>January 2025</a:t>
            </a:r>
            <a:endParaRPr kumimoji="0" lang="en-US" sz="7200" b="0" i="0" u="none" strike="noStrike" kern="1200" cap="none" spc="0" normalizeH="0" baseline="0" noProof="0">
              <a:ln>
                <a:noFill/>
              </a:ln>
              <a:solidFill>
                <a:srgbClr val="000000"/>
              </a:solidFill>
              <a:effectLst/>
              <a:uLnTx/>
              <a:uFillTx/>
              <a:latin typeface="IBM Plex Sans Light"/>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16E74-33BF-179B-DC63-0C8CAF720350}"/>
            </a:ext>
          </a:extLst>
        </p:cNvPr>
        <p:cNvGrpSpPr/>
        <p:nvPr/>
      </p:nvGrpSpPr>
      <p:grpSpPr>
        <a:xfrm>
          <a:off x="0" y="0"/>
          <a:ext cx="0" cy="0"/>
          <a:chOff x="0" y="0"/>
          <a:chExt cx="0" cy="0"/>
        </a:xfrm>
      </p:grpSpPr>
      <p:sp>
        <p:nvSpPr>
          <p:cNvPr id="15" name="Title 14">
            <a:extLst>
              <a:ext uri="{FF2B5EF4-FFF2-40B4-BE49-F238E27FC236}">
                <a16:creationId xmlns:a16="http://schemas.microsoft.com/office/drawing/2014/main" id="{E19BF3FB-AC77-8E17-5833-02C6875C8D13}"/>
              </a:ext>
            </a:extLst>
          </p:cNvPr>
          <p:cNvSpPr>
            <a:spLocks noGrp="1"/>
          </p:cNvSpPr>
          <p:nvPr>
            <p:ph type="title"/>
          </p:nvPr>
        </p:nvSpPr>
        <p:spPr>
          <a:xfrm>
            <a:off x="576000" y="576072"/>
            <a:ext cx="6111884" cy="1525588"/>
          </a:xfrm>
        </p:spPr>
        <p:txBody>
          <a:bodyPr/>
          <a:lstStyle/>
          <a:p>
            <a:r>
              <a:rPr lang="en-US" sz="3600">
                <a:solidFill>
                  <a:srgbClr val="000000"/>
                </a:solidFill>
                <a:latin typeface="IBM Plex Sans Light"/>
                <a:cs typeface="Arial" charset="0"/>
              </a:rPr>
              <a:t>Rapidly create, manage, secure and socialize APIs</a:t>
            </a:r>
          </a:p>
        </p:txBody>
      </p:sp>
      <p:sp>
        <p:nvSpPr>
          <p:cNvPr id="16" name="Text Placeholder 15">
            <a:extLst>
              <a:ext uri="{FF2B5EF4-FFF2-40B4-BE49-F238E27FC236}">
                <a16:creationId xmlns:a16="http://schemas.microsoft.com/office/drawing/2014/main" id="{864F7CCA-7C3D-7898-1C81-B0F9306317E3}"/>
              </a:ext>
            </a:extLst>
          </p:cNvPr>
          <p:cNvSpPr>
            <a:spLocks noGrp="1"/>
          </p:cNvSpPr>
          <p:nvPr>
            <p:ph type="body" sz="quarter" idx="14"/>
          </p:nvPr>
        </p:nvSpPr>
        <p:spPr>
          <a:xfrm>
            <a:off x="589589" y="4152911"/>
            <a:ext cx="4928490" cy="3822050"/>
          </a:xfrm>
        </p:spPr>
        <p:txBody>
          <a:bodyPr/>
          <a:lstStyle/>
          <a:p>
            <a:r>
              <a:rPr lang="en-US" sz="2400">
                <a:latin typeface="+mn-lt"/>
              </a:rPr>
              <a:t>IBM API Management solutions uses an intuitive experience to help consistently create, manage, secure, socialize and monetize APIs, which promotes digital transformation on premises and across clouds.</a:t>
            </a:r>
          </a:p>
        </p:txBody>
      </p:sp>
      <p:sp>
        <p:nvSpPr>
          <p:cNvPr id="5" name="Footer Placeholder 4">
            <a:extLst>
              <a:ext uri="{FF2B5EF4-FFF2-40B4-BE49-F238E27FC236}">
                <a16:creationId xmlns:a16="http://schemas.microsoft.com/office/drawing/2014/main" id="{D6C6BBB5-7925-C973-E26F-BAB015E93B30}"/>
              </a:ext>
            </a:extLst>
          </p:cNvPr>
          <p:cNvSpPr>
            <a:spLocks noGrp="1"/>
          </p:cNvSpPr>
          <p:nvPr>
            <p:ph type="ftr" sz="quarter" idx="18"/>
          </p:nvPr>
        </p:nvSpPr>
        <p:spPr/>
        <p:txBody>
          <a:bodyPr/>
          <a:lstStyle/>
          <a:p>
            <a:r>
              <a:rPr lang="en-US"/>
              <a:t>Integrate applications across hybrid cloud</a:t>
            </a:r>
          </a:p>
        </p:txBody>
      </p:sp>
      <p:sp>
        <p:nvSpPr>
          <p:cNvPr id="6" name="Slide Number Placeholder 5">
            <a:extLst>
              <a:ext uri="{FF2B5EF4-FFF2-40B4-BE49-F238E27FC236}">
                <a16:creationId xmlns:a16="http://schemas.microsoft.com/office/drawing/2014/main" id="{5CEE3AB1-8B1E-1BB9-4726-AAC7A9A5BA5D}"/>
              </a:ext>
            </a:extLst>
          </p:cNvPr>
          <p:cNvSpPr>
            <a:spLocks noGrp="1"/>
          </p:cNvSpPr>
          <p:nvPr>
            <p:ph type="sldNum" sz="quarter" idx="4"/>
          </p:nvPr>
        </p:nvSpPr>
        <p:spPr/>
        <p:txBody>
          <a:bodyPr/>
          <a:lstStyle/>
          <a:p>
            <a:fld id="{86CB4B4D-7CA3-9044-876B-883B54F8677D}" type="slidenum">
              <a:rPr lang="en-US" smtClean="0"/>
              <a:pPr/>
              <a:t>10</a:t>
            </a:fld>
            <a:endParaRPr lang="en-US"/>
          </a:p>
        </p:txBody>
      </p:sp>
      <p:cxnSp>
        <p:nvCxnSpPr>
          <p:cNvPr id="25" name="Straight Connector 24">
            <a:extLst>
              <a:ext uri="{FF2B5EF4-FFF2-40B4-BE49-F238E27FC236}">
                <a16:creationId xmlns:a16="http://schemas.microsoft.com/office/drawing/2014/main" id="{0DCE5F03-77EF-F8A9-9E9B-6CD2C0592542}"/>
              </a:ext>
            </a:extLst>
          </p:cNvPr>
          <p:cNvCxnSpPr>
            <a:cxnSpLocks/>
          </p:cNvCxnSpPr>
          <p:nvPr/>
        </p:nvCxnSpPr>
        <p:spPr bwMode="auto">
          <a:xfrm>
            <a:off x="576000" y="8419464"/>
            <a:ext cx="2323649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Text Placeholder 7">
            <a:extLst>
              <a:ext uri="{FF2B5EF4-FFF2-40B4-BE49-F238E27FC236}">
                <a16:creationId xmlns:a16="http://schemas.microsoft.com/office/drawing/2014/main" id="{D8AACCEA-905A-277B-1D52-B54D6CD56675}"/>
              </a:ext>
            </a:extLst>
          </p:cNvPr>
          <p:cNvSpPr txBox="1">
            <a:spLocks/>
          </p:cNvSpPr>
          <p:nvPr/>
        </p:nvSpPr>
        <p:spPr>
          <a:xfrm>
            <a:off x="6687884" y="8991282"/>
            <a:ext cx="17124615" cy="91955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numCol="4" spcCol="914400"/>
          <a:lstStyle>
            <a:lvl1pPr marL="0" marR="0" indent="0" algn="l" defTabSz="2438400" rtl="0" eaLnBrk="1" latinLnBrk="0" hangingPunct="1">
              <a:lnSpc>
                <a:spcPct val="110000"/>
              </a:lnSpc>
              <a:spcBef>
                <a:spcPts val="0"/>
              </a:spcBef>
              <a:spcAft>
                <a:spcPts val="0"/>
              </a:spcAft>
              <a:buClrTx/>
              <a:buSzTx/>
              <a:buFontTx/>
              <a:buNone/>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1pPr>
            <a:lvl2pPr marL="18288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2pPr>
            <a:lvl3pPr marL="36576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3pPr>
            <a:lvl4pPr marL="54864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panose="020B0604020202020204" pitchFamily="34" charset="0"/>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914400">
              <a:lnSpc>
                <a:spcPct val="100000"/>
              </a:lnSpc>
              <a:defRPr/>
            </a:pPr>
            <a:r>
              <a:rPr lang="en-US" sz="2400">
                <a:solidFill>
                  <a:schemeClr val="accent1"/>
                </a:solidFill>
                <a:latin typeface="IBM Plex Sans Medm" panose="020B0503050203000203" pitchFamily="34" charset="0"/>
                <a:ea typeface="Helvetica Neue" panose="02000503000000020004" pitchFamily="2" charset="0"/>
                <a:cs typeface="Arial" panose="020B0604020202020204" pitchFamily="34" charset="0"/>
              </a:rPr>
              <a:t>Unified management </a:t>
            </a:r>
            <a:br>
              <a:rPr lang="en-US" sz="2400">
                <a:solidFill>
                  <a:schemeClr val="accent1"/>
                </a:solidFill>
                <a:latin typeface="IBM Plex Sans Medm" panose="020B0503050203000203" pitchFamily="34" charset="0"/>
                <a:ea typeface="Helvetica Neue" panose="02000503000000020004" pitchFamily="2" charset="0"/>
                <a:cs typeface="Arial" panose="020B0604020202020204" pitchFamily="34" charset="0"/>
              </a:rPr>
            </a:br>
            <a:r>
              <a:rPr lang="en-US" sz="2400">
                <a:solidFill>
                  <a:schemeClr val="accent1"/>
                </a:solidFill>
                <a:latin typeface="IBM Plex Sans Medm" panose="020B0503050203000203" pitchFamily="34" charset="0"/>
                <a:ea typeface="Helvetica Neue" panose="02000503000000020004" pitchFamily="2" charset="0"/>
                <a:cs typeface="Arial" panose="020B0604020202020204" pitchFamily="34" charset="0"/>
              </a:rPr>
              <a:t>of all API types</a:t>
            </a:r>
          </a:p>
          <a:p>
            <a:pPr defTabSz="914400">
              <a:lnSpc>
                <a:spcPct val="100000"/>
              </a:lnSpc>
              <a:defRPr/>
            </a:pPr>
            <a:r>
              <a:rPr lang="en-US" sz="2400">
                <a:solidFill>
                  <a:schemeClr val="accent1"/>
                </a:solidFill>
                <a:latin typeface="IBM Plex Sans Medm" panose="020B0503050203000203" pitchFamily="34" charset="0"/>
                <a:ea typeface="Helvetica Neue" panose="02000503000000020004" pitchFamily="2" charset="0"/>
                <a:cs typeface="Arial" panose="020B0604020202020204" pitchFamily="34" charset="0"/>
              </a:rPr>
              <a:t>AI gateway</a:t>
            </a:r>
          </a:p>
          <a:p>
            <a:pPr defTabSz="914400">
              <a:lnSpc>
                <a:spcPct val="100000"/>
              </a:lnSpc>
              <a:defRPr/>
            </a:pPr>
            <a:endParaRPr lang="en-US" sz="2400">
              <a:solidFill>
                <a:schemeClr val="accent1"/>
              </a:solidFill>
              <a:latin typeface="IBM Plex Sans Medm" panose="020B0503050203000203" pitchFamily="34" charset="0"/>
              <a:ea typeface="Helvetica Neue" panose="02000503000000020004" pitchFamily="2" charset="0"/>
              <a:cs typeface="Arial" panose="020B0604020202020204" pitchFamily="34" charset="0"/>
            </a:endParaRPr>
          </a:p>
          <a:p>
            <a:pPr defTabSz="914400">
              <a:lnSpc>
                <a:spcPct val="100000"/>
              </a:lnSpc>
              <a:defRPr/>
            </a:pPr>
            <a:r>
              <a:rPr lang="en-US" sz="2400">
                <a:solidFill>
                  <a:schemeClr val="accent1"/>
                </a:solidFill>
                <a:latin typeface="IBM Plex Sans Medm" panose="020B0503050203000203" pitchFamily="34" charset="0"/>
                <a:ea typeface="Helvetica Neue" panose="02000503000000020004" pitchFamily="2" charset="0"/>
                <a:cs typeface="Arial" panose="020B0604020202020204" pitchFamily="34" charset="0"/>
                <a:sym typeface="Helvetica"/>
              </a:rPr>
              <a:t>Infuse APIs </a:t>
            </a:r>
          </a:p>
          <a:p>
            <a:pPr defTabSz="914400">
              <a:lnSpc>
                <a:spcPct val="100000"/>
              </a:lnSpc>
              <a:defRPr/>
            </a:pPr>
            <a:r>
              <a:rPr lang="en-US" sz="2400">
                <a:solidFill>
                  <a:schemeClr val="accent1"/>
                </a:solidFill>
                <a:latin typeface="IBM Plex Sans Medm" panose="020B0503050203000203" pitchFamily="34" charset="0"/>
                <a:ea typeface="Helvetica Neue" panose="02000503000000020004" pitchFamily="2" charset="0"/>
                <a:cs typeface="Arial" panose="020B0604020202020204" pitchFamily="34" charset="0"/>
                <a:sym typeface="Helvetica"/>
              </a:rPr>
              <a:t>everywhere</a:t>
            </a:r>
          </a:p>
          <a:p>
            <a:pPr defTabSz="914400">
              <a:lnSpc>
                <a:spcPct val="100000"/>
              </a:lnSpc>
              <a:defRPr/>
            </a:pPr>
            <a:r>
              <a:rPr lang="en-GB" sz="2400">
                <a:solidFill>
                  <a:schemeClr val="accent1"/>
                </a:solidFill>
                <a:latin typeface="IBM Plex Sans Medm" panose="020B0503050203000203" pitchFamily="34" charset="0"/>
                <a:ea typeface="Helvetica Neue" panose="02000503000000020004" pitchFamily="2" charset="0"/>
                <a:cs typeface="Arial" panose="020B0604020202020204" pitchFamily="34" charset="0"/>
                <a:sym typeface="Helvetica"/>
              </a:rPr>
              <a:t>API assistant</a:t>
            </a:r>
          </a:p>
        </p:txBody>
      </p:sp>
      <p:sp>
        <p:nvSpPr>
          <p:cNvPr id="7" name="Text Placeholder 7">
            <a:extLst>
              <a:ext uri="{FF2B5EF4-FFF2-40B4-BE49-F238E27FC236}">
                <a16:creationId xmlns:a16="http://schemas.microsoft.com/office/drawing/2014/main" id="{DE1FE201-AE09-2116-7771-3901D78CFF3A}"/>
              </a:ext>
            </a:extLst>
          </p:cNvPr>
          <p:cNvSpPr txBox="1">
            <a:spLocks/>
          </p:cNvSpPr>
          <p:nvPr/>
        </p:nvSpPr>
        <p:spPr>
          <a:xfrm>
            <a:off x="589588" y="8991280"/>
            <a:ext cx="4959350" cy="265058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1pPr>
            <a:lvl2pPr marL="18288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2pPr>
            <a:lvl3pPr marL="36576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3pPr>
            <a:lvl4pPr marL="54864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panose="020B0604020202020204" pitchFamily="34" charset="0"/>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R="0" lvl="0" algn="l" defTabSz="914400" rtl="0" eaLnBrk="1" fontAlgn="auto" latinLnBrk="0" hangingPunct="1">
              <a:lnSpc>
                <a:spcPct val="100000"/>
              </a:lnSpc>
              <a:spcBef>
                <a:spcPts val="0"/>
              </a:spcBef>
              <a:spcAft>
                <a:spcPts val="0"/>
              </a:spcAft>
              <a:buClrTx/>
              <a:buSzTx/>
              <a:tabLst/>
              <a:defRPr/>
            </a:pPr>
            <a:r>
              <a:rPr lang="en-US" sz="2400">
                <a:solidFill>
                  <a:schemeClr val="accent1"/>
                </a:solidFill>
                <a:latin typeface="IBM Plex Sans Medm" panose="020B0503050203000203" pitchFamily="34" charset="0"/>
                <a:ea typeface="Helvetica Neue" panose="02000503000000020004" pitchFamily="2" charset="0"/>
                <a:cs typeface="Arial" panose="020B0604020202020204" pitchFamily="34" charset="0"/>
              </a:rPr>
              <a:t>API 2.0</a:t>
            </a:r>
          </a:p>
          <a:p>
            <a:pPr marR="0" lvl="0" algn="l" defTabSz="914400" rtl="0" eaLnBrk="1" fontAlgn="auto" latinLnBrk="0" hangingPunct="1">
              <a:lnSpc>
                <a:spcPct val="100000"/>
              </a:lnSpc>
              <a:spcBef>
                <a:spcPts val="0"/>
              </a:spcBef>
              <a:spcAft>
                <a:spcPts val="0"/>
              </a:spcAft>
              <a:buClrTx/>
              <a:buSzTx/>
              <a:tabLst/>
              <a:defRPr/>
            </a:pPr>
            <a:endParaRPr lang="en-US" sz="2400">
              <a:latin typeface="IBM Plex Sans Medm" panose="020B0503050203000203" pitchFamily="34" charset="0"/>
              <a:ea typeface="Helvetica Neue" panose="02000503000000020004" pitchFamily="2" charset="0"/>
              <a:cs typeface="Arial" panose="020B0604020202020204" pitchFamily="34" charset="0"/>
            </a:endParaRPr>
          </a:p>
          <a:p>
            <a:pPr marR="0" lvl="0" algn="l" defTabSz="914400" rtl="0" eaLnBrk="1" fontAlgn="auto" latinLnBrk="0" hangingPunct="1">
              <a:lnSpc>
                <a:spcPct val="100000"/>
              </a:lnSpc>
              <a:spcBef>
                <a:spcPts val="0"/>
              </a:spcBef>
              <a:spcAft>
                <a:spcPts val="0"/>
              </a:spcAft>
              <a:buClrTx/>
              <a:buSzTx/>
              <a:tabLst/>
              <a:defRPr/>
            </a:pPr>
            <a:r>
              <a:rPr lang="en-US" sz="2400" kern="0">
                <a:latin typeface="IBM Plex Sans Light" panose="020B0403050203000203" pitchFamily="34" charset="0"/>
              </a:rPr>
              <a:t>The next generation of APIs brings together numerous API types from </a:t>
            </a:r>
            <a:r>
              <a:rPr lang="en-US" sz="2400" kern="0" err="1">
                <a:latin typeface="IBM Plex Sans Light" panose="020B0403050203000203" pitchFamily="34" charset="0"/>
              </a:rPr>
              <a:t>GraphQL</a:t>
            </a:r>
            <a:r>
              <a:rPr lang="en-US" sz="2400" kern="0">
                <a:latin typeface="IBM Plex Sans Light" panose="020B0403050203000203" pitchFamily="34" charset="0"/>
              </a:rPr>
              <a:t> to events, increasing endpoints across the organization and security requirements.</a:t>
            </a:r>
            <a:endParaRPr lang="en-US" sz="2400">
              <a:latin typeface="IBM Plex Sans Light"/>
              <a:ea typeface="ＭＳ Ｐゴシック" charset="0"/>
            </a:endParaRPr>
          </a:p>
        </p:txBody>
      </p:sp>
      <p:sp>
        <p:nvSpPr>
          <p:cNvPr id="11" name="Text Placeholder 7">
            <a:extLst>
              <a:ext uri="{FF2B5EF4-FFF2-40B4-BE49-F238E27FC236}">
                <a16:creationId xmlns:a16="http://schemas.microsoft.com/office/drawing/2014/main" id="{635CC740-D7F3-32C3-25F6-C022105F2114}"/>
              </a:ext>
            </a:extLst>
          </p:cNvPr>
          <p:cNvSpPr txBox="1">
            <a:spLocks/>
          </p:cNvSpPr>
          <p:nvPr/>
        </p:nvSpPr>
        <p:spPr>
          <a:xfrm>
            <a:off x="6687884" y="4161789"/>
            <a:ext cx="17124615" cy="326889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numCol="4" spcCol="914400"/>
          <a:lstStyle>
            <a:lvl1pPr marL="0" marR="0" indent="0" algn="l" defTabSz="2438400" rtl="0" eaLnBrk="1" latinLnBrk="0" hangingPunct="1">
              <a:lnSpc>
                <a:spcPct val="110000"/>
              </a:lnSpc>
              <a:spcBef>
                <a:spcPts val="0"/>
              </a:spcBef>
              <a:spcAft>
                <a:spcPts val="0"/>
              </a:spcAft>
              <a:buClrTx/>
              <a:buSzTx/>
              <a:buFontTx/>
              <a:buNone/>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1pPr>
            <a:lvl2pPr marL="18288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2pPr>
            <a:lvl3pPr marL="36576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3pPr>
            <a:lvl4pPr marL="54864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panose="020B0604020202020204" pitchFamily="34" charset="0"/>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457178" eaLnBrk="0" fontAlgn="base" hangingPunct="0">
              <a:lnSpc>
                <a:spcPct val="100000"/>
              </a:lnSpc>
              <a:spcBef>
                <a:spcPts val="600"/>
              </a:spcBef>
              <a:buClr>
                <a:srgbClr val="2776C3"/>
              </a:buClr>
              <a:defRPr/>
            </a:pPr>
            <a:r>
              <a:rPr lang="en-US" sz="2400" kern="1200">
                <a:solidFill>
                  <a:srgbClr val="000000"/>
                </a:solidFill>
                <a:latin typeface="IBM Plex Sans Medm" panose="020B0503050203000203" pitchFamily="34" charset="0"/>
                <a:ea typeface="Helvetica Neue" panose="02000503000000020004" pitchFamily="2" charset="0"/>
                <a:cs typeface="Arial" panose="020B0604020202020204" pitchFamily="34" charset="0"/>
              </a:rPr>
              <a:t>Create and test</a:t>
            </a:r>
          </a:p>
          <a:p>
            <a:pPr defTabSz="457178" eaLnBrk="0" fontAlgn="base" hangingPunct="0">
              <a:lnSpc>
                <a:spcPct val="100000"/>
              </a:lnSpc>
              <a:buClr>
                <a:srgbClr val="2776C3"/>
              </a:buClr>
              <a:defRPr/>
            </a:pPr>
            <a:endParaRPr lang="en-US" sz="2400" kern="1200">
              <a:solidFill>
                <a:srgbClr val="000000"/>
              </a:solidFill>
              <a:latin typeface="IBM Plex Sans Light"/>
              <a:ea typeface="Helvetica Neue" panose="02000503000000020004" pitchFamily="2" charset="0"/>
              <a:cs typeface="Arial" panose="020B0604020202020204" pitchFamily="34" charset="0"/>
            </a:endParaRPr>
          </a:p>
          <a:p>
            <a:pPr defTabSz="457189" eaLnBrk="0" fontAlgn="base" hangingPunct="0">
              <a:lnSpc>
                <a:spcPct val="100000"/>
              </a:lnSpc>
              <a:spcAft>
                <a:spcPct val="0"/>
              </a:spcAft>
              <a:buClr>
                <a:srgbClr val="0F62FE"/>
              </a:buClr>
              <a:defRPr/>
            </a:pPr>
            <a:r>
              <a:rPr lang="en-GB" sz="2400" kern="1200">
                <a:solidFill>
                  <a:srgbClr val="000000"/>
                </a:solidFill>
                <a:latin typeface="IBM Plex Sans Light"/>
                <a:ea typeface="ＭＳ Ｐゴシック" charset="0"/>
              </a:rPr>
              <a:t>Iteratively develop and test APIs rapidly with the intuitive API editor and </a:t>
            </a:r>
            <a:br>
              <a:rPr lang="en-GB" sz="2400" kern="1200">
                <a:solidFill>
                  <a:srgbClr val="000000"/>
                </a:solidFill>
                <a:latin typeface="IBM Plex Sans Light"/>
                <a:ea typeface="ＭＳ Ｐゴシック" charset="0"/>
              </a:rPr>
            </a:br>
            <a:r>
              <a:rPr lang="en-GB" sz="2400" kern="1200">
                <a:solidFill>
                  <a:srgbClr val="000000"/>
                </a:solidFill>
                <a:latin typeface="IBM Plex Sans Light"/>
                <a:ea typeface="ＭＳ Ｐゴシック" charset="0"/>
              </a:rPr>
              <a:t>AI-powered testing, thereby unlocking data, applications and services using open standards.</a:t>
            </a:r>
            <a:endParaRPr lang="en-GB" sz="2400">
              <a:solidFill>
                <a:srgbClr val="000000"/>
              </a:solidFill>
              <a:latin typeface="IBM Plex Sans Light"/>
              <a:ea typeface="ＭＳ Ｐゴシック" charset="0"/>
            </a:endParaRPr>
          </a:p>
          <a:p>
            <a:pPr marR="0" lvl="0" algn="l" defTabSz="457178" rtl="0" eaLnBrk="0" fontAlgn="base" latinLnBrk="0" hangingPunct="0">
              <a:lnSpc>
                <a:spcPct val="100000"/>
              </a:lnSpc>
              <a:spcBef>
                <a:spcPts val="600"/>
              </a:spcBef>
              <a:spcAft>
                <a:spcPts val="0"/>
              </a:spcAft>
              <a:buClr>
                <a:srgbClr val="2776C3"/>
              </a:buClr>
              <a:buSzTx/>
              <a:tabLst/>
              <a:defRPr/>
            </a:pPr>
            <a:r>
              <a:rPr kumimoji="0" lang="en-US" sz="2400" u="none" strike="noStrike" kern="1200" cap="none" spc="0" normalizeH="0" baseline="0" noProof="0">
                <a:ln>
                  <a:noFill/>
                </a:ln>
                <a:solidFill>
                  <a:srgbClr val="000000"/>
                </a:solidFill>
                <a:effectLst/>
                <a:uLnTx/>
                <a:uFillTx/>
                <a:latin typeface="IBM Plex Sans Medm" panose="020B0503050203000203" pitchFamily="34" charset="0"/>
                <a:ea typeface="Helvetica Neue" panose="02000503000000020004" pitchFamily="2" charset="0"/>
                <a:cs typeface="Arial" panose="020B0604020202020204" pitchFamily="34" charset="0"/>
              </a:rPr>
              <a:t>Manage</a:t>
            </a:r>
          </a:p>
          <a:p>
            <a:pPr marR="0" lvl="0" algn="l" defTabSz="457178" rtl="0" eaLnBrk="0" fontAlgn="base" latinLnBrk="0" hangingPunct="0">
              <a:lnSpc>
                <a:spcPct val="100000"/>
              </a:lnSpc>
              <a:spcAft>
                <a:spcPts val="0"/>
              </a:spcAft>
              <a:buClr>
                <a:srgbClr val="2776C3"/>
              </a:buClr>
              <a:buSzTx/>
              <a:tabLst/>
              <a:defRPr/>
            </a:pPr>
            <a:endParaRPr kumimoji="0" lang="en-US" sz="2400" u="none" strike="noStrike" kern="1200" cap="none" spc="0" normalizeH="0" baseline="0" noProof="0">
              <a:ln>
                <a:noFill/>
              </a:ln>
              <a:solidFill>
                <a:srgbClr val="000000"/>
              </a:solidFill>
              <a:effectLst/>
              <a:uLnTx/>
              <a:uFillTx/>
              <a:latin typeface="IBM Plex Sans Light"/>
              <a:ea typeface="Helvetica Neue" panose="02000503000000020004" pitchFamily="2" charset="0"/>
              <a:cs typeface="Arial" panose="020B0604020202020204" pitchFamily="34" charset="0"/>
            </a:endParaRPr>
          </a:p>
          <a:p>
            <a:pPr marR="0" lvl="0" algn="l" defTabSz="457189" rtl="0" eaLnBrk="0" fontAlgn="base" latinLnBrk="0" hangingPunct="0">
              <a:lnSpc>
                <a:spcPct val="100000"/>
              </a:lnSpc>
              <a:spcAft>
                <a:spcPct val="0"/>
              </a:spcAft>
              <a:buClr>
                <a:srgbClr val="0F62FE"/>
              </a:buClr>
              <a:buSzTx/>
              <a:tabLst/>
              <a:defRPr/>
            </a:pPr>
            <a:r>
              <a:rPr kumimoji="0" lang="en-GB" sz="2400" b="0" i="0" u="none" strike="noStrike" kern="1200" cap="none" spc="0" normalizeH="0" baseline="0" noProof="0">
                <a:ln>
                  <a:noFill/>
                </a:ln>
                <a:solidFill>
                  <a:srgbClr val="000000"/>
                </a:solidFill>
                <a:effectLst/>
                <a:uLnTx/>
                <a:uFillTx/>
                <a:latin typeface="IBM Plex Sans Light"/>
                <a:ea typeface="ＭＳ Ｐゴシック" charset="0"/>
              </a:rPr>
              <a:t>Package, publish, </a:t>
            </a:r>
            <a:br>
              <a:rPr kumimoji="0" lang="en-GB" sz="2400" b="0" i="0" u="none" strike="noStrike" kern="1200" cap="none" spc="0" normalizeH="0" baseline="0" noProof="0">
                <a:ln>
                  <a:noFill/>
                </a:ln>
                <a:solidFill>
                  <a:srgbClr val="000000"/>
                </a:solidFill>
                <a:effectLst/>
                <a:uLnTx/>
                <a:uFillTx/>
                <a:latin typeface="IBM Plex Sans Light"/>
                <a:ea typeface="ＭＳ Ｐゴシック" charset="0"/>
              </a:rPr>
            </a:br>
            <a:r>
              <a:rPr kumimoji="0" lang="en-GB" sz="2400" b="0" i="0" u="none" strike="noStrike" kern="1200" cap="none" spc="0" normalizeH="0" baseline="0" noProof="0">
                <a:ln>
                  <a:noFill/>
                </a:ln>
                <a:solidFill>
                  <a:srgbClr val="000000"/>
                </a:solidFill>
                <a:effectLst/>
                <a:uLnTx/>
                <a:uFillTx/>
                <a:latin typeface="IBM Plex Sans Light"/>
                <a:ea typeface="ＭＳ Ｐゴシック" charset="0"/>
              </a:rPr>
              <a:t>promote and reuse APIs across environments with full-lifecycle control throughout.</a:t>
            </a:r>
            <a:endParaRPr kumimoji="0" lang="en-US" sz="2400" b="0" i="0" u="none" strike="noStrike" kern="0" cap="none" spc="0" normalizeH="0" baseline="0" noProof="0">
              <a:ln>
                <a:noFill/>
              </a:ln>
              <a:solidFill>
                <a:srgbClr val="000000"/>
              </a:solidFill>
              <a:effectLst/>
              <a:uLnTx/>
              <a:uFillTx/>
              <a:latin typeface="IBM Plex Sans Light"/>
              <a:ea typeface="ＭＳ Ｐゴシック" charset="0"/>
            </a:endParaRPr>
          </a:p>
          <a:p>
            <a:pPr marR="0" lvl="0" algn="l" defTabSz="457189" rtl="0" eaLnBrk="0" fontAlgn="base" latinLnBrk="0" hangingPunct="0">
              <a:lnSpc>
                <a:spcPct val="100000"/>
              </a:lnSpc>
              <a:spcAft>
                <a:spcPct val="0"/>
              </a:spcAft>
              <a:buClr>
                <a:srgbClr val="0F62FE"/>
              </a:buClr>
              <a:buSzTx/>
              <a:tabLst/>
              <a:defRPr/>
            </a:pPr>
            <a:endParaRPr lang="en-US" sz="2400" kern="0">
              <a:solidFill>
                <a:srgbClr val="000000"/>
              </a:solidFill>
              <a:latin typeface="IBM Plex Sans Light"/>
              <a:ea typeface="ＭＳ Ｐゴシック" charset="0"/>
            </a:endParaRPr>
          </a:p>
          <a:p>
            <a:pPr marR="0" lvl="0" algn="l" defTabSz="457189" rtl="0" eaLnBrk="0" fontAlgn="base" latinLnBrk="0" hangingPunct="0">
              <a:lnSpc>
                <a:spcPct val="100000"/>
              </a:lnSpc>
              <a:spcAft>
                <a:spcPct val="0"/>
              </a:spcAft>
              <a:buClr>
                <a:srgbClr val="0F62FE"/>
              </a:buClr>
              <a:buSzTx/>
              <a:tabLst/>
              <a:defRPr/>
            </a:pPr>
            <a:endParaRPr kumimoji="0" lang="en-US" sz="2400" b="0" i="0" u="none" strike="noStrike" kern="0" cap="none" spc="0" normalizeH="0" baseline="0" noProof="0">
              <a:ln>
                <a:noFill/>
              </a:ln>
              <a:solidFill>
                <a:srgbClr val="000000"/>
              </a:solidFill>
              <a:effectLst/>
              <a:uLnTx/>
              <a:uFillTx/>
              <a:latin typeface="IBM Plex Sans Light"/>
              <a:ea typeface="ＭＳ Ｐゴシック" charset="0"/>
            </a:endParaRPr>
          </a:p>
          <a:p>
            <a:pPr marR="0" lvl="0" algn="l" defTabSz="457189" rtl="0" eaLnBrk="0" fontAlgn="base" latinLnBrk="0" hangingPunct="0">
              <a:lnSpc>
                <a:spcPct val="100000"/>
              </a:lnSpc>
              <a:spcAft>
                <a:spcPct val="0"/>
              </a:spcAft>
              <a:buClr>
                <a:srgbClr val="0F62FE"/>
              </a:buClr>
              <a:buSzTx/>
              <a:tabLst/>
              <a:defRPr/>
            </a:pPr>
            <a:endParaRPr lang="en-US" sz="2400" kern="0">
              <a:solidFill>
                <a:srgbClr val="000000"/>
              </a:solidFill>
              <a:latin typeface="IBM Plex Sans Light"/>
              <a:ea typeface="ＭＳ Ｐゴシック" charset="0"/>
            </a:endParaRPr>
          </a:p>
          <a:p>
            <a:pPr marR="0" lvl="0" algn="l" defTabSz="457178" rtl="0" eaLnBrk="0" fontAlgn="base" latinLnBrk="0" hangingPunct="0">
              <a:lnSpc>
                <a:spcPct val="100000"/>
              </a:lnSpc>
              <a:spcAft>
                <a:spcPts val="0"/>
              </a:spcAft>
              <a:buClr>
                <a:srgbClr val="2776C3"/>
              </a:buClr>
              <a:buSzTx/>
              <a:tabLst/>
              <a:defRPr/>
            </a:pPr>
            <a:r>
              <a:rPr kumimoji="0" lang="en-US" sz="2400" u="none" strike="noStrike" kern="1200" cap="none" spc="0" normalizeH="0" baseline="0" noProof="0">
                <a:ln>
                  <a:noFill/>
                </a:ln>
                <a:solidFill>
                  <a:srgbClr val="000000"/>
                </a:solidFill>
                <a:effectLst/>
                <a:uLnTx/>
                <a:uFillTx/>
                <a:latin typeface="IBM Plex Sans Medm" panose="020B0503050203000203" pitchFamily="34" charset="0"/>
                <a:ea typeface="Helvetica Neue" panose="02000503000000020004" pitchFamily="2" charset="0"/>
                <a:cs typeface="Arial" panose="020B0604020202020204" pitchFamily="34" charset="0"/>
              </a:rPr>
              <a:t>Secure</a:t>
            </a:r>
          </a:p>
          <a:p>
            <a:pPr marR="0" lvl="0" algn="l" defTabSz="457178" rtl="0" eaLnBrk="0" fontAlgn="base" latinLnBrk="0" hangingPunct="0">
              <a:lnSpc>
                <a:spcPct val="100000"/>
              </a:lnSpc>
              <a:spcAft>
                <a:spcPts val="0"/>
              </a:spcAft>
              <a:buClr>
                <a:srgbClr val="2776C3"/>
              </a:buClr>
              <a:buSzTx/>
              <a:tabLst/>
              <a:defRPr/>
            </a:pPr>
            <a:endParaRPr kumimoji="0" lang="en-US" sz="2400" u="none" strike="noStrike" kern="1200" cap="none" spc="0" normalizeH="0" baseline="0" noProof="0">
              <a:ln>
                <a:noFill/>
              </a:ln>
              <a:solidFill>
                <a:srgbClr val="000000"/>
              </a:solidFill>
              <a:effectLst/>
              <a:uLnTx/>
              <a:uFillTx/>
              <a:latin typeface="IBM Plex Sans Light"/>
              <a:ea typeface="Helvetica Neue" panose="02000503000000020004" pitchFamily="2" charset="0"/>
              <a:cs typeface="Arial" panose="020B0604020202020204" pitchFamily="34" charset="0"/>
            </a:endParaRPr>
          </a:p>
          <a:p>
            <a:pPr marR="0" lvl="0" algn="l" defTabSz="457189" rtl="0" eaLnBrk="0" fontAlgn="base" latinLnBrk="0" hangingPunct="0">
              <a:lnSpc>
                <a:spcPct val="100000"/>
              </a:lnSpc>
              <a:spcAft>
                <a:spcPct val="0"/>
              </a:spcAft>
              <a:buClr>
                <a:srgbClr val="0F62FE"/>
              </a:buClr>
              <a:buSzTx/>
              <a:tabLst/>
              <a:defRPr/>
            </a:pPr>
            <a:r>
              <a:rPr kumimoji="0" lang="en-GB" sz="2400" b="0" i="0" u="none" strike="noStrike" kern="1200" cap="none" spc="0" normalizeH="0" baseline="0" noProof="0">
                <a:ln>
                  <a:noFill/>
                </a:ln>
                <a:solidFill>
                  <a:srgbClr val="000000"/>
                </a:solidFill>
                <a:effectLst/>
                <a:uLnTx/>
                <a:uFillTx/>
                <a:latin typeface="IBM Plex Sans Light"/>
                <a:ea typeface="ＭＳ Ｐゴシック" charset="0"/>
              </a:rPr>
              <a:t>Easily apply built-in and extensible policies to secure, control and mediate the delivery </a:t>
            </a:r>
            <a:br>
              <a:rPr kumimoji="0" lang="en-GB" sz="2400" b="0" i="0" u="none" strike="noStrike" kern="1200" cap="none" spc="0" normalizeH="0" baseline="0" noProof="0">
                <a:ln>
                  <a:noFill/>
                </a:ln>
                <a:solidFill>
                  <a:srgbClr val="000000"/>
                </a:solidFill>
                <a:effectLst/>
                <a:uLnTx/>
                <a:uFillTx/>
                <a:latin typeface="IBM Plex Sans Light"/>
                <a:ea typeface="ＭＳ Ｐゴシック" charset="0"/>
              </a:rPr>
            </a:br>
            <a:r>
              <a:rPr kumimoji="0" lang="en-GB" sz="2400" b="0" i="0" u="none" strike="noStrike" kern="1200" cap="none" spc="0" normalizeH="0" baseline="0" noProof="0">
                <a:ln>
                  <a:noFill/>
                </a:ln>
                <a:solidFill>
                  <a:srgbClr val="000000"/>
                </a:solidFill>
                <a:effectLst/>
                <a:uLnTx/>
                <a:uFillTx/>
                <a:latin typeface="IBM Plex Sans Light"/>
                <a:ea typeface="ＭＳ Ｐゴシック" charset="0"/>
              </a:rPr>
              <a:t>of APIs with scalable enterprise-grade gateways.</a:t>
            </a:r>
          </a:p>
          <a:p>
            <a:pPr marR="0" lvl="0" algn="l" defTabSz="457189" rtl="0" eaLnBrk="0" fontAlgn="base" latinLnBrk="0" hangingPunct="0">
              <a:lnSpc>
                <a:spcPct val="100000"/>
              </a:lnSpc>
              <a:spcAft>
                <a:spcPct val="0"/>
              </a:spcAft>
              <a:buClr>
                <a:srgbClr val="0F62FE"/>
              </a:buClr>
              <a:buSzTx/>
              <a:tabLst/>
              <a:defRPr/>
            </a:pPr>
            <a:endParaRPr lang="en-GB" sz="2400">
              <a:solidFill>
                <a:srgbClr val="000000"/>
              </a:solidFill>
              <a:latin typeface="IBM Plex Sans Light"/>
              <a:ea typeface="ＭＳ Ｐゴシック" charset="0"/>
            </a:endParaRPr>
          </a:p>
          <a:p>
            <a:pPr marR="0" lvl="0" algn="l" defTabSz="457178" rtl="0" eaLnBrk="0" fontAlgn="base" latinLnBrk="0" hangingPunct="0">
              <a:lnSpc>
                <a:spcPct val="100000"/>
              </a:lnSpc>
              <a:spcAft>
                <a:spcPts val="0"/>
              </a:spcAft>
              <a:buClr>
                <a:srgbClr val="2776C3"/>
              </a:buClr>
              <a:buSzTx/>
              <a:tabLst/>
              <a:defRPr/>
            </a:pPr>
            <a:r>
              <a:rPr kumimoji="0" lang="en-US" sz="2400" u="none" strike="noStrike" kern="1200" cap="none" spc="0" normalizeH="0" baseline="0" noProof="0">
                <a:ln>
                  <a:noFill/>
                </a:ln>
                <a:solidFill>
                  <a:srgbClr val="000000"/>
                </a:solidFill>
                <a:effectLst/>
                <a:uLnTx/>
                <a:uFillTx/>
                <a:latin typeface="IBM Plex Sans Medm" panose="020B0503050203000203" pitchFamily="34" charset="0"/>
                <a:ea typeface="Helvetica Neue" panose="02000503000000020004" pitchFamily="2" charset="0"/>
                <a:cs typeface="Arial" panose="020B0604020202020204" pitchFamily="34" charset="0"/>
              </a:rPr>
              <a:t>Socialize</a:t>
            </a:r>
          </a:p>
          <a:p>
            <a:pPr marR="0" lvl="0" algn="l" defTabSz="457178" rtl="0" eaLnBrk="0" fontAlgn="base" latinLnBrk="0" hangingPunct="0">
              <a:lnSpc>
                <a:spcPct val="100000"/>
              </a:lnSpc>
              <a:spcAft>
                <a:spcPts val="0"/>
              </a:spcAft>
              <a:buClr>
                <a:srgbClr val="2776C3"/>
              </a:buClr>
              <a:buSzTx/>
              <a:tabLst/>
              <a:defRPr/>
            </a:pPr>
            <a:endParaRPr kumimoji="0" lang="en-US" sz="2400" u="none" strike="noStrike" kern="1200" cap="none" spc="0" normalizeH="0" baseline="0" noProof="0">
              <a:ln>
                <a:noFill/>
              </a:ln>
              <a:solidFill>
                <a:srgbClr val="000000"/>
              </a:solidFill>
              <a:effectLst/>
              <a:uLnTx/>
              <a:uFillTx/>
              <a:latin typeface="IBM Plex Sans Light"/>
              <a:ea typeface="Helvetica Neue" panose="02000503000000020004" pitchFamily="2" charset="0"/>
              <a:cs typeface="Arial" panose="020B0604020202020204" pitchFamily="34" charset="0"/>
            </a:endParaRPr>
          </a:p>
          <a:p>
            <a:pPr marR="0" lvl="0" algn="l" defTabSz="457189" rtl="0" eaLnBrk="0" fontAlgn="base" latinLnBrk="0" hangingPunct="0">
              <a:lnSpc>
                <a:spcPct val="100000"/>
              </a:lnSpc>
              <a:spcAft>
                <a:spcPct val="0"/>
              </a:spcAft>
              <a:buClr>
                <a:srgbClr val="0F62FE"/>
              </a:buClr>
              <a:buSzTx/>
              <a:tabLst/>
              <a:defRPr/>
            </a:pPr>
            <a:r>
              <a:rPr kumimoji="0" lang="en-GB" sz="2400" b="0" i="0" u="none" strike="noStrike" kern="1200" cap="none" spc="0" normalizeH="0" baseline="0" noProof="0">
                <a:ln>
                  <a:noFill/>
                </a:ln>
                <a:solidFill>
                  <a:srgbClr val="000000"/>
                </a:solidFill>
                <a:effectLst/>
                <a:uLnTx/>
                <a:uFillTx/>
                <a:latin typeface="IBM Plex Sans Light"/>
                <a:ea typeface="ＭＳ Ｐゴシック" charset="0"/>
              </a:rPr>
              <a:t>Empower API consumers with integrated portals </a:t>
            </a:r>
            <a:br>
              <a:rPr kumimoji="0" lang="en-GB" sz="2400" b="0" i="0" u="none" strike="noStrike" kern="1200" cap="none" spc="0" normalizeH="0" baseline="0" noProof="0">
                <a:ln>
                  <a:noFill/>
                </a:ln>
                <a:solidFill>
                  <a:srgbClr val="000000"/>
                </a:solidFill>
                <a:effectLst/>
                <a:uLnTx/>
                <a:uFillTx/>
                <a:latin typeface="IBM Plex Sans Light"/>
                <a:ea typeface="ＭＳ Ｐゴシック" charset="0"/>
              </a:rPr>
            </a:br>
            <a:r>
              <a:rPr kumimoji="0" lang="en-GB" sz="2400" b="0" i="0" u="none" strike="noStrike" kern="1200" cap="none" spc="0" normalizeH="0" baseline="0" noProof="0">
                <a:ln>
                  <a:noFill/>
                </a:ln>
                <a:solidFill>
                  <a:srgbClr val="000000"/>
                </a:solidFill>
                <a:effectLst/>
                <a:uLnTx/>
                <a:uFillTx/>
                <a:latin typeface="IBM Plex Sans Light"/>
                <a:ea typeface="ＭＳ Ｐゴシック" charset="0"/>
              </a:rPr>
              <a:t>to discover, test and consume APIs, building </a:t>
            </a:r>
            <a:br>
              <a:rPr kumimoji="0" lang="en-GB" sz="2400" b="0" i="0" u="none" strike="noStrike" kern="1200" cap="none" spc="0" normalizeH="0" baseline="0" noProof="0">
                <a:ln>
                  <a:noFill/>
                </a:ln>
                <a:solidFill>
                  <a:srgbClr val="000000"/>
                </a:solidFill>
                <a:effectLst/>
                <a:uLnTx/>
                <a:uFillTx/>
                <a:latin typeface="IBM Plex Sans Light"/>
                <a:ea typeface="ＭＳ Ｐゴシック" charset="0"/>
              </a:rPr>
            </a:br>
            <a:r>
              <a:rPr kumimoji="0" lang="en-GB" sz="2400" b="0" i="0" u="none" strike="noStrike" kern="1200" cap="none" spc="0" normalizeH="0" baseline="0" noProof="0">
                <a:ln>
                  <a:noFill/>
                </a:ln>
                <a:solidFill>
                  <a:srgbClr val="000000"/>
                </a:solidFill>
                <a:effectLst/>
                <a:uLnTx/>
                <a:uFillTx/>
                <a:latin typeface="IBM Plex Sans Light"/>
                <a:ea typeface="ＭＳ Ｐゴシック" charset="0"/>
              </a:rPr>
              <a:t>a digital brand and community.</a:t>
            </a:r>
            <a:endParaRPr lang="en-US" sz="2400"/>
          </a:p>
        </p:txBody>
      </p:sp>
      <p:pic>
        <p:nvPicPr>
          <p:cNvPr id="26" name="Graphic 25">
            <a:extLst>
              <a:ext uri="{FF2B5EF4-FFF2-40B4-BE49-F238E27FC236}">
                <a16:creationId xmlns:a16="http://schemas.microsoft.com/office/drawing/2014/main" id="{88437D7B-5F73-D8C5-5292-83CADDFDF1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13263" y="10088869"/>
            <a:ext cx="545976" cy="545976"/>
          </a:xfrm>
          <a:prstGeom prst="rect">
            <a:avLst/>
          </a:prstGeom>
        </p:spPr>
      </p:pic>
      <p:pic>
        <p:nvPicPr>
          <p:cNvPr id="27" name="Graphic 26">
            <a:extLst>
              <a:ext uri="{FF2B5EF4-FFF2-40B4-BE49-F238E27FC236}">
                <a16:creationId xmlns:a16="http://schemas.microsoft.com/office/drawing/2014/main" id="{19124A16-7A97-93AB-0633-2A9E9378A1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208287" y="9949065"/>
            <a:ext cx="644155" cy="644155"/>
          </a:xfrm>
          <a:prstGeom prst="rect">
            <a:avLst/>
          </a:prstGeom>
        </p:spPr>
      </p:pic>
      <p:pic>
        <p:nvPicPr>
          <p:cNvPr id="28" name="Graphic 27">
            <a:extLst>
              <a:ext uri="{FF2B5EF4-FFF2-40B4-BE49-F238E27FC236}">
                <a16:creationId xmlns:a16="http://schemas.microsoft.com/office/drawing/2014/main" id="{0A5821D2-0675-CD3B-57AA-381D4926AFB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722781" y="10039612"/>
            <a:ext cx="595233" cy="595233"/>
          </a:xfrm>
          <a:prstGeom prst="rect">
            <a:avLst/>
          </a:prstGeom>
        </p:spPr>
      </p:pic>
      <p:pic>
        <p:nvPicPr>
          <p:cNvPr id="29" name="Graphic 28">
            <a:extLst>
              <a:ext uri="{FF2B5EF4-FFF2-40B4-BE49-F238E27FC236}">
                <a16:creationId xmlns:a16="http://schemas.microsoft.com/office/drawing/2014/main" id="{790FBAE4-8591-C76E-3596-0293F8495F1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87884" y="10096266"/>
            <a:ext cx="545977" cy="545977"/>
          </a:xfrm>
          <a:prstGeom prst="rect">
            <a:avLst/>
          </a:prstGeom>
        </p:spPr>
      </p:pic>
      <p:pic>
        <p:nvPicPr>
          <p:cNvPr id="31" name="Graphic 30">
            <a:extLst>
              <a:ext uri="{FF2B5EF4-FFF2-40B4-BE49-F238E27FC236}">
                <a16:creationId xmlns:a16="http://schemas.microsoft.com/office/drawing/2014/main" id="{359FCD06-57C8-B98B-80FA-E31FED91A9C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87884" y="2579206"/>
            <a:ext cx="1248569" cy="1248569"/>
          </a:xfrm>
          <a:prstGeom prst="rect">
            <a:avLst/>
          </a:prstGeom>
        </p:spPr>
      </p:pic>
      <p:pic>
        <p:nvPicPr>
          <p:cNvPr id="32" name="Graphic 31">
            <a:extLst>
              <a:ext uri="{FF2B5EF4-FFF2-40B4-BE49-F238E27FC236}">
                <a16:creationId xmlns:a16="http://schemas.microsoft.com/office/drawing/2014/main" id="{E64BC2D6-6810-549F-0D8E-699BAA20807E}"/>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11212991" y="2579206"/>
            <a:ext cx="1248569" cy="1248569"/>
          </a:xfrm>
          <a:prstGeom prst="rect">
            <a:avLst/>
          </a:prstGeom>
        </p:spPr>
      </p:pic>
      <p:pic>
        <p:nvPicPr>
          <p:cNvPr id="33" name="Graphic 32">
            <a:extLst>
              <a:ext uri="{FF2B5EF4-FFF2-40B4-BE49-F238E27FC236}">
                <a16:creationId xmlns:a16="http://schemas.microsoft.com/office/drawing/2014/main" id="{B90F00AC-911B-5051-E641-FD0E6D32463B}"/>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15667761" y="2579206"/>
            <a:ext cx="1248569" cy="1248569"/>
          </a:xfrm>
          <a:prstGeom prst="rect">
            <a:avLst/>
          </a:prstGeom>
        </p:spPr>
      </p:pic>
      <p:pic>
        <p:nvPicPr>
          <p:cNvPr id="34" name="Graphic 33">
            <a:extLst>
              <a:ext uri="{FF2B5EF4-FFF2-40B4-BE49-F238E27FC236}">
                <a16:creationId xmlns:a16="http://schemas.microsoft.com/office/drawing/2014/main" id="{51181283-9659-997B-7CF0-B6B049B00FB5}"/>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20169423" y="2579206"/>
            <a:ext cx="1248569" cy="1248569"/>
          </a:xfrm>
          <a:prstGeom prst="rect">
            <a:avLst/>
          </a:prstGeom>
        </p:spPr>
      </p:pic>
    </p:spTree>
    <p:extLst>
      <p:ext uri="{BB962C8B-B14F-4D97-AF65-F5344CB8AC3E}">
        <p14:creationId xmlns:p14="http://schemas.microsoft.com/office/powerpoint/2010/main" val="53073669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16E74-33BF-179B-DC63-0C8CAF720350}"/>
            </a:ext>
          </a:extLst>
        </p:cNvPr>
        <p:cNvGrpSpPr/>
        <p:nvPr/>
      </p:nvGrpSpPr>
      <p:grpSpPr>
        <a:xfrm>
          <a:off x="0" y="0"/>
          <a:ext cx="0" cy="0"/>
          <a:chOff x="0" y="0"/>
          <a:chExt cx="0" cy="0"/>
        </a:xfrm>
      </p:grpSpPr>
      <p:sp>
        <p:nvSpPr>
          <p:cNvPr id="15" name="Title 14">
            <a:extLst>
              <a:ext uri="{FF2B5EF4-FFF2-40B4-BE49-F238E27FC236}">
                <a16:creationId xmlns:a16="http://schemas.microsoft.com/office/drawing/2014/main" id="{E19BF3FB-AC77-8E17-5833-02C6875C8D13}"/>
              </a:ext>
            </a:extLst>
          </p:cNvPr>
          <p:cNvSpPr>
            <a:spLocks noGrp="1"/>
          </p:cNvSpPr>
          <p:nvPr>
            <p:ph type="title"/>
          </p:nvPr>
        </p:nvSpPr>
        <p:spPr>
          <a:xfrm>
            <a:off x="576000" y="576072"/>
            <a:ext cx="5901000" cy="1525588"/>
          </a:xfrm>
        </p:spPr>
        <p:txBody>
          <a:bodyPr/>
          <a:lstStyle/>
          <a:p>
            <a:r>
              <a:rPr lang="en-US" sz="3600">
                <a:solidFill>
                  <a:srgbClr val="000000"/>
                </a:solidFill>
                <a:latin typeface="IBM Plex Sans Light"/>
                <a:cs typeface="Arial" charset="0"/>
              </a:rPr>
              <a:t>React to events in real time for greater responsiveness and agility</a:t>
            </a:r>
            <a:endParaRPr lang="en-US" sz="3600"/>
          </a:p>
        </p:txBody>
      </p:sp>
      <p:sp>
        <p:nvSpPr>
          <p:cNvPr id="8" name="Text Placeholder 7">
            <a:extLst>
              <a:ext uri="{FF2B5EF4-FFF2-40B4-BE49-F238E27FC236}">
                <a16:creationId xmlns:a16="http://schemas.microsoft.com/office/drawing/2014/main" id="{F791FEBD-B8F4-F57A-795E-17DE2186C986}"/>
              </a:ext>
            </a:extLst>
          </p:cNvPr>
          <p:cNvSpPr>
            <a:spLocks noGrp="1"/>
          </p:cNvSpPr>
          <p:nvPr>
            <p:ph type="body" sz="quarter" idx="11"/>
          </p:nvPr>
        </p:nvSpPr>
        <p:spPr>
          <a:xfrm>
            <a:off x="6687885" y="4869179"/>
            <a:ext cx="4956175" cy="3314695"/>
          </a:xfrm>
        </p:spPr>
        <p:txBody>
          <a:bodyPr/>
          <a:lstStyle/>
          <a:p>
            <a:pPr marR="0" lvl="0" algn="l" defTabSz="457178" rtl="0" eaLnBrk="0" fontAlgn="base" latinLnBrk="0" hangingPunct="0">
              <a:lnSpc>
                <a:spcPct val="100000"/>
              </a:lnSpc>
              <a:spcBef>
                <a:spcPts val="600"/>
              </a:spcBef>
              <a:spcAft>
                <a:spcPts val="0"/>
              </a:spcAft>
              <a:buClr>
                <a:srgbClr val="2776C3"/>
              </a:buClr>
              <a:buSzTx/>
              <a:tabLst/>
              <a:defRPr/>
            </a:pPr>
            <a:r>
              <a:rPr kumimoji="0" lang="en-US" sz="2400" u="none" strike="noStrike" kern="1200" cap="none" spc="0" normalizeH="0" baseline="0" noProof="0">
                <a:ln>
                  <a:noFill/>
                </a:ln>
                <a:solidFill>
                  <a:srgbClr val="000000"/>
                </a:solidFill>
                <a:effectLst/>
                <a:uLnTx/>
                <a:uFillTx/>
                <a:latin typeface="IBM Plex Sans Medm" panose="020B0503050203000203" pitchFamily="34" charset="0"/>
                <a:ea typeface="Helvetica Neue" panose="02000503000000020004" pitchFamily="2" charset="0"/>
                <a:cs typeface="Arial" panose="020B0604020202020204" pitchFamily="34" charset="0"/>
              </a:rPr>
              <a:t>Event streams</a:t>
            </a:r>
          </a:p>
          <a:p>
            <a:pPr marR="0" lvl="0" algn="l" defTabSz="457178" rtl="0" eaLnBrk="0" fontAlgn="base" latinLnBrk="0" hangingPunct="0">
              <a:lnSpc>
                <a:spcPct val="100000"/>
              </a:lnSpc>
              <a:spcAft>
                <a:spcPts val="0"/>
              </a:spcAft>
              <a:buClr>
                <a:srgbClr val="2776C3"/>
              </a:buClr>
              <a:buSzTx/>
              <a:tabLst/>
              <a:defRPr/>
            </a:pPr>
            <a:endParaRPr kumimoji="0" lang="en-US" sz="2400" u="none" strike="noStrike" kern="1200" cap="none" spc="0" normalizeH="0" baseline="0" noProof="0">
              <a:ln>
                <a:noFill/>
              </a:ln>
              <a:solidFill>
                <a:srgbClr val="000000"/>
              </a:solidFill>
              <a:effectLst/>
              <a:uLnTx/>
              <a:uFillTx/>
              <a:latin typeface="IBM Plex Sans Light"/>
              <a:ea typeface="Helvetica Neue" panose="02000503000000020004" pitchFamily="2" charset="0"/>
              <a:cs typeface="Arial" panose="020B0604020202020204" pitchFamily="34" charset="0"/>
            </a:endParaRPr>
          </a:p>
          <a:p>
            <a:pPr marR="0" lvl="0" algn="l" defTabSz="457189" rtl="0" eaLnBrk="0" fontAlgn="base" latinLnBrk="0" hangingPunct="0">
              <a:lnSpc>
                <a:spcPct val="100000"/>
              </a:lnSpc>
              <a:spcAft>
                <a:spcPct val="0"/>
              </a:spcAft>
              <a:buClr>
                <a:srgbClr val="0F62FE"/>
              </a:buClr>
              <a:buSzTx/>
              <a:tabLst/>
              <a:defRPr/>
            </a:pPr>
            <a:r>
              <a:rPr kumimoji="0" lang="en-GB" sz="2400" b="0" i="0" u="none" strike="noStrike" kern="1200" cap="none" spc="0" normalizeH="0" baseline="0" noProof="0">
                <a:ln>
                  <a:noFill/>
                </a:ln>
                <a:solidFill>
                  <a:srgbClr val="000000"/>
                </a:solidFill>
                <a:effectLst/>
                <a:uLnTx/>
                <a:uFillTx/>
                <a:latin typeface="IBM Plex Sans Light"/>
                <a:ea typeface="ＭＳ Ｐゴシック" charset="0"/>
              </a:rPr>
              <a:t>Collect streams of real-time business events with enterprise-grade Apache Kafka.</a:t>
            </a:r>
          </a:p>
          <a:p>
            <a:pPr marR="0" lvl="0" algn="l" defTabSz="457189" rtl="0" eaLnBrk="0" fontAlgn="base" latinLnBrk="0" hangingPunct="0">
              <a:lnSpc>
                <a:spcPct val="100000"/>
              </a:lnSpc>
              <a:spcAft>
                <a:spcPct val="0"/>
              </a:spcAft>
              <a:buClr>
                <a:srgbClr val="0F62FE"/>
              </a:buClr>
              <a:buSzTx/>
              <a:tabLst/>
              <a:defRPr/>
            </a:pPr>
            <a:br>
              <a:rPr lang="en-GB" sz="2400" kern="1200">
                <a:solidFill>
                  <a:srgbClr val="000000"/>
                </a:solidFill>
                <a:latin typeface="IBM Plex Sans Light"/>
                <a:ea typeface="ＭＳ Ｐゴシック" charset="0"/>
              </a:rPr>
            </a:br>
            <a:endParaRPr lang="en-GB" sz="2400" kern="1200">
              <a:solidFill>
                <a:srgbClr val="000000"/>
              </a:solidFill>
              <a:latin typeface="IBM Plex Sans Light"/>
              <a:ea typeface="ＭＳ Ｐゴシック" charset="0"/>
            </a:endParaRPr>
          </a:p>
          <a:p>
            <a:pPr marR="0" lvl="0" algn="l" defTabSz="457189" rtl="0" eaLnBrk="0" fontAlgn="base" latinLnBrk="0" hangingPunct="0">
              <a:lnSpc>
                <a:spcPct val="100000"/>
              </a:lnSpc>
              <a:spcAft>
                <a:spcPct val="0"/>
              </a:spcAft>
              <a:buClr>
                <a:srgbClr val="0F62FE"/>
              </a:buClr>
              <a:buSzTx/>
              <a:tabLst/>
              <a:defRPr/>
            </a:pPr>
            <a:r>
              <a:rPr kumimoji="0" lang="en-GB" sz="3600" u="none" strike="noStrike" kern="1200" cap="none" spc="0" normalizeH="0" baseline="0" noProof="0">
                <a:ln>
                  <a:noFill/>
                </a:ln>
                <a:solidFill>
                  <a:schemeClr val="accent1"/>
                </a:solidFill>
                <a:effectLst/>
                <a:uLnTx/>
                <a:uFillTx/>
                <a:latin typeface="IBM Plex Sans Medm" panose="020B0503050203000203" pitchFamily="34" charset="0"/>
                <a:ea typeface="ＭＳ Ｐゴシック" charset="0"/>
              </a:rPr>
              <a:t>↓</a:t>
            </a:r>
          </a:p>
          <a:p>
            <a:endParaRPr lang="en-US" sz="2400"/>
          </a:p>
        </p:txBody>
      </p:sp>
      <p:sp>
        <p:nvSpPr>
          <p:cNvPr id="9" name="Text Placeholder 8">
            <a:extLst>
              <a:ext uri="{FF2B5EF4-FFF2-40B4-BE49-F238E27FC236}">
                <a16:creationId xmlns:a16="http://schemas.microsoft.com/office/drawing/2014/main" id="{A13AE9DD-5685-7BB6-1432-C6845EBD750D}"/>
              </a:ext>
            </a:extLst>
          </p:cNvPr>
          <p:cNvSpPr>
            <a:spLocks noGrp="1"/>
          </p:cNvSpPr>
          <p:nvPr>
            <p:ph type="body" sz="quarter" idx="12"/>
          </p:nvPr>
        </p:nvSpPr>
        <p:spPr>
          <a:xfrm>
            <a:off x="12782560" y="4869179"/>
            <a:ext cx="4951413" cy="3314695"/>
          </a:xfrm>
        </p:spPr>
        <p:txBody>
          <a:bodyPr/>
          <a:lstStyle/>
          <a:p>
            <a:pPr marR="0" lvl="0" algn="l" defTabSz="457178" rtl="0" eaLnBrk="0" fontAlgn="base" latinLnBrk="0" hangingPunct="0">
              <a:lnSpc>
                <a:spcPct val="100000"/>
              </a:lnSpc>
              <a:spcAft>
                <a:spcPts val="0"/>
              </a:spcAft>
              <a:buClr>
                <a:srgbClr val="2776C3"/>
              </a:buClr>
              <a:buSzTx/>
              <a:tabLst/>
              <a:defRPr/>
            </a:pPr>
            <a:r>
              <a:rPr kumimoji="0" lang="en-US" sz="2400" u="none" strike="noStrike" kern="1200" cap="none" spc="0" normalizeH="0" baseline="0" noProof="0">
                <a:ln>
                  <a:noFill/>
                </a:ln>
                <a:solidFill>
                  <a:srgbClr val="000000"/>
                </a:solidFill>
                <a:effectLst/>
                <a:uLnTx/>
                <a:uFillTx/>
                <a:latin typeface="IBM Plex Sans Medm" panose="020B0503050203000203" pitchFamily="34" charset="0"/>
                <a:ea typeface="Helvetica Neue" panose="02000503000000020004" pitchFamily="2" charset="0"/>
                <a:cs typeface="Arial" panose="020B0604020202020204" pitchFamily="34" charset="0"/>
              </a:rPr>
              <a:t>Event endpoint management</a:t>
            </a:r>
          </a:p>
          <a:p>
            <a:pPr marR="0" lvl="0" algn="l" defTabSz="457178" rtl="0" eaLnBrk="0" fontAlgn="base" latinLnBrk="0" hangingPunct="0">
              <a:lnSpc>
                <a:spcPct val="100000"/>
              </a:lnSpc>
              <a:spcAft>
                <a:spcPts val="0"/>
              </a:spcAft>
              <a:buClr>
                <a:srgbClr val="2776C3"/>
              </a:buClr>
              <a:buSzTx/>
              <a:tabLst/>
              <a:defRPr/>
            </a:pPr>
            <a:endParaRPr kumimoji="0" lang="en-US" sz="2400" u="none" strike="noStrike" kern="1200" cap="none" spc="0" normalizeH="0" baseline="0" noProof="0">
              <a:ln>
                <a:noFill/>
              </a:ln>
              <a:solidFill>
                <a:srgbClr val="000000"/>
              </a:solidFill>
              <a:effectLst/>
              <a:uLnTx/>
              <a:uFillTx/>
              <a:latin typeface="IBM Plex Sans Light"/>
              <a:ea typeface="Helvetica Neue" panose="02000503000000020004" pitchFamily="2" charset="0"/>
              <a:cs typeface="Arial" panose="020B0604020202020204" pitchFamily="34" charset="0"/>
            </a:endParaRPr>
          </a:p>
          <a:p>
            <a:pPr marR="0" lvl="0" algn="l" defTabSz="457189" rtl="0" eaLnBrk="0" fontAlgn="base" latinLnBrk="0" hangingPunct="0">
              <a:lnSpc>
                <a:spcPct val="100000"/>
              </a:lnSpc>
              <a:spcAft>
                <a:spcPct val="0"/>
              </a:spcAft>
              <a:buClr>
                <a:srgbClr val="0F62FE"/>
              </a:buClr>
              <a:buSzTx/>
              <a:tabLst/>
              <a:defRPr/>
            </a:pPr>
            <a:r>
              <a:rPr kumimoji="0" lang="en-GB" sz="2400" b="0" i="0" u="none" strike="noStrike" kern="1200" cap="none" spc="0" normalizeH="0" baseline="0" noProof="0">
                <a:ln>
                  <a:noFill/>
                </a:ln>
                <a:solidFill>
                  <a:srgbClr val="000000"/>
                </a:solidFill>
                <a:effectLst/>
                <a:uLnTx/>
                <a:uFillTx/>
                <a:latin typeface="IBM Plex Sans Light"/>
                <a:ea typeface="ＭＳ Ｐゴシック" charset="0"/>
              </a:rPr>
              <a:t>Build a self-service </a:t>
            </a:r>
            <a:r>
              <a:rPr kumimoji="0" lang="en-GB" sz="2400" b="0" i="0" u="none" strike="noStrike" kern="1200" cap="none" spc="0" normalizeH="0" baseline="0" noProof="0" err="1">
                <a:ln>
                  <a:noFill/>
                </a:ln>
                <a:solidFill>
                  <a:srgbClr val="000000"/>
                </a:solidFill>
                <a:effectLst/>
                <a:uLnTx/>
                <a:uFillTx/>
                <a:latin typeface="IBM Plex Sans Light"/>
                <a:ea typeface="ＭＳ Ｐゴシック" charset="0"/>
              </a:rPr>
              <a:t>catalog</a:t>
            </a:r>
            <a:r>
              <a:rPr kumimoji="0" lang="en-GB" sz="2400" b="0" i="0" u="none" strike="noStrike" kern="1200" cap="none" spc="0" normalizeH="0" baseline="0" noProof="0">
                <a:ln>
                  <a:noFill/>
                </a:ln>
                <a:solidFill>
                  <a:srgbClr val="000000"/>
                </a:solidFill>
                <a:effectLst/>
                <a:uLnTx/>
                <a:uFillTx/>
                <a:latin typeface="IBM Plex Sans Light"/>
                <a:ea typeface="ＭＳ Ｐゴシック" charset="0"/>
              </a:rPr>
              <a:t> of event sources for users to securely browse and utilize.</a:t>
            </a:r>
          </a:p>
          <a:p>
            <a:pPr marR="0" lvl="0" algn="l" defTabSz="457189" rtl="0" eaLnBrk="0" fontAlgn="base" latinLnBrk="0" hangingPunct="0">
              <a:lnSpc>
                <a:spcPct val="100000"/>
              </a:lnSpc>
              <a:spcAft>
                <a:spcPct val="0"/>
              </a:spcAft>
              <a:buClr>
                <a:srgbClr val="0F62FE"/>
              </a:buClr>
              <a:buSzTx/>
              <a:tabLst/>
              <a:defRPr/>
            </a:pPr>
            <a:br>
              <a:rPr lang="en-GB" sz="2400" kern="1200">
                <a:solidFill>
                  <a:srgbClr val="000000"/>
                </a:solidFill>
                <a:latin typeface="IBM Plex Sans Light"/>
                <a:ea typeface="ＭＳ Ｐゴシック" charset="0"/>
              </a:rPr>
            </a:br>
            <a:endParaRPr lang="en-GB" sz="2400" kern="1200">
              <a:solidFill>
                <a:srgbClr val="000000"/>
              </a:solidFill>
              <a:latin typeface="IBM Plex Sans Light"/>
              <a:ea typeface="ＭＳ Ｐゴシック" charset="0"/>
            </a:endParaRPr>
          </a:p>
          <a:p>
            <a:pPr marR="0" lvl="0" algn="l" defTabSz="457189" rtl="0" eaLnBrk="0" fontAlgn="base" latinLnBrk="0" hangingPunct="0">
              <a:lnSpc>
                <a:spcPct val="100000"/>
              </a:lnSpc>
              <a:spcAft>
                <a:spcPct val="0"/>
              </a:spcAft>
              <a:buClr>
                <a:srgbClr val="0F62FE"/>
              </a:buClr>
              <a:buSzTx/>
              <a:tabLst/>
              <a:defRPr/>
            </a:pPr>
            <a:r>
              <a:rPr kumimoji="0" lang="en-GB" sz="3600" u="none" strike="noStrike" kern="1200" cap="none" spc="0" normalizeH="0" baseline="0" noProof="0">
                <a:ln>
                  <a:noFill/>
                </a:ln>
                <a:solidFill>
                  <a:schemeClr val="accent1"/>
                </a:solidFill>
                <a:effectLst/>
                <a:uLnTx/>
                <a:uFillTx/>
                <a:latin typeface="IBM Plex Sans Medm" panose="020B0503050203000203" pitchFamily="34" charset="0"/>
                <a:ea typeface="ＭＳ Ｐゴシック" charset="0"/>
              </a:rPr>
              <a:t>↓</a:t>
            </a:r>
          </a:p>
          <a:p>
            <a:endParaRPr lang="en-US" sz="2400"/>
          </a:p>
        </p:txBody>
      </p:sp>
      <p:sp>
        <p:nvSpPr>
          <p:cNvPr id="10" name="Text Placeholder 9">
            <a:extLst>
              <a:ext uri="{FF2B5EF4-FFF2-40B4-BE49-F238E27FC236}">
                <a16:creationId xmlns:a16="http://schemas.microsoft.com/office/drawing/2014/main" id="{A9F9E1FC-9529-1F96-64CC-A661FDDF2C1D}"/>
              </a:ext>
            </a:extLst>
          </p:cNvPr>
          <p:cNvSpPr>
            <a:spLocks noGrp="1"/>
          </p:cNvSpPr>
          <p:nvPr>
            <p:ph type="body" sz="quarter" idx="13"/>
          </p:nvPr>
        </p:nvSpPr>
        <p:spPr>
          <a:xfrm>
            <a:off x="18891885" y="4869179"/>
            <a:ext cx="4953000" cy="3314695"/>
          </a:xfrm>
        </p:spPr>
        <p:txBody>
          <a:bodyPr/>
          <a:lstStyle/>
          <a:p>
            <a:pPr marR="0" lvl="0" algn="l" defTabSz="457178" rtl="0" eaLnBrk="0" fontAlgn="base" latinLnBrk="0" hangingPunct="0">
              <a:lnSpc>
                <a:spcPct val="100000"/>
              </a:lnSpc>
              <a:spcAft>
                <a:spcPts val="0"/>
              </a:spcAft>
              <a:buClr>
                <a:srgbClr val="2776C3"/>
              </a:buClr>
              <a:buSzTx/>
              <a:tabLst/>
              <a:defRPr/>
            </a:pPr>
            <a:r>
              <a:rPr kumimoji="0" lang="en-US" sz="2400" u="none" strike="noStrike" kern="1200" cap="none" spc="0" normalizeH="0" baseline="0" noProof="0">
                <a:ln>
                  <a:noFill/>
                </a:ln>
                <a:solidFill>
                  <a:srgbClr val="000000"/>
                </a:solidFill>
                <a:effectLst/>
                <a:uLnTx/>
                <a:uFillTx/>
                <a:latin typeface="IBM Plex Sans Medm" panose="020B0503050203000203" pitchFamily="34" charset="0"/>
                <a:ea typeface="Helvetica Neue" panose="02000503000000020004" pitchFamily="2" charset="0"/>
                <a:cs typeface="Arial" panose="020B0604020202020204" pitchFamily="34" charset="0"/>
              </a:rPr>
              <a:t>Event processing</a:t>
            </a:r>
          </a:p>
          <a:p>
            <a:pPr marR="0" lvl="0" algn="l" defTabSz="457178" rtl="0" eaLnBrk="0" fontAlgn="base" latinLnBrk="0" hangingPunct="0">
              <a:lnSpc>
                <a:spcPct val="100000"/>
              </a:lnSpc>
              <a:spcAft>
                <a:spcPts val="0"/>
              </a:spcAft>
              <a:buClr>
                <a:srgbClr val="2776C3"/>
              </a:buClr>
              <a:buSzTx/>
              <a:tabLst/>
              <a:defRPr/>
            </a:pPr>
            <a:endParaRPr kumimoji="0" lang="en-US" sz="2400" u="none" strike="noStrike" kern="1200" cap="none" spc="0" normalizeH="0" baseline="0" noProof="0">
              <a:ln>
                <a:noFill/>
              </a:ln>
              <a:solidFill>
                <a:srgbClr val="000000"/>
              </a:solidFill>
              <a:effectLst/>
              <a:uLnTx/>
              <a:uFillTx/>
              <a:latin typeface="IBM Plex Sans Light"/>
              <a:ea typeface="Helvetica Neue" panose="02000503000000020004" pitchFamily="2" charset="0"/>
              <a:cs typeface="Arial" panose="020B0604020202020204" pitchFamily="34" charset="0"/>
            </a:endParaRPr>
          </a:p>
          <a:p>
            <a:pPr marR="0" lvl="0" algn="l" defTabSz="457189" rtl="0" eaLnBrk="0" fontAlgn="base" latinLnBrk="0" hangingPunct="0">
              <a:lnSpc>
                <a:spcPct val="100000"/>
              </a:lnSpc>
              <a:spcAft>
                <a:spcPct val="0"/>
              </a:spcAft>
              <a:buClr>
                <a:srgbClr val="0F62FE"/>
              </a:buClr>
              <a:buSzTx/>
              <a:tabLst/>
              <a:defRPr/>
            </a:pPr>
            <a:r>
              <a:rPr kumimoji="0" lang="en-GB" sz="2400" b="0" i="0" u="none" strike="noStrike" kern="1200" cap="none" spc="0" normalizeH="0" baseline="0" noProof="0">
                <a:ln>
                  <a:noFill/>
                </a:ln>
                <a:solidFill>
                  <a:srgbClr val="000000"/>
                </a:solidFill>
                <a:effectLst/>
                <a:uLnTx/>
                <a:uFillTx/>
                <a:latin typeface="IBM Plex Sans Light"/>
                <a:ea typeface="ＭＳ Ｐゴシック" charset="0"/>
              </a:rPr>
              <a:t>Define business situations in an intuitive, easy-to-use authoring canvas to act in real time and automate decisions.</a:t>
            </a:r>
          </a:p>
          <a:p>
            <a:pPr marR="0" lvl="0" algn="l" defTabSz="457189" rtl="0" eaLnBrk="0" fontAlgn="base" latinLnBrk="0" hangingPunct="0">
              <a:lnSpc>
                <a:spcPct val="100000"/>
              </a:lnSpc>
              <a:spcAft>
                <a:spcPct val="0"/>
              </a:spcAft>
              <a:buClr>
                <a:srgbClr val="0F62FE"/>
              </a:buClr>
              <a:buSzTx/>
              <a:tabLst/>
              <a:defRPr/>
            </a:pPr>
            <a:endParaRPr lang="en-GB" sz="2400" kern="1200">
              <a:solidFill>
                <a:srgbClr val="000000"/>
              </a:solidFill>
              <a:latin typeface="IBM Plex Sans Light"/>
              <a:ea typeface="ＭＳ Ｐゴシック" charset="0"/>
            </a:endParaRPr>
          </a:p>
          <a:p>
            <a:pPr marR="0" lvl="0" algn="l" defTabSz="457189" rtl="0" eaLnBrk="0" fontAlgn="base" latinLnBrk="0" hangingPunct="0">
              <a:lnSpc>
                <a:spcPct val="100000"/>
              </a:lnSpc>
              <a:spcAft>
                <a:spcPct val="0"/>
              </a:spcAft>
              <a:buClr>
                <a:srgbClr val="0F62FE"/>
              </a:buClr>
              <a:buSzTx/>
              <a:tabLst/>
              <a:defRPr/>
            </a:pPr>
            <a:r>
              <a:rPr kumimoji="0" lang="en-GB" sz="3600" u="none" strike="noStrike" kern="1200" cap="none" spc="0" normalizeH="0" baseline="0" noProof="0">
                <a:ln>
                  <a:noFill/>
                </a:ln>
                <a:solidFill>
                  <a:schemeClr val="accent1"/>
                </a:solidFill>
                <a:effectLst/>
                <a:uLnTx/>
                <a:uFillTx/>
                <a:latin typeface="IBM Plex Sans Medm" panose="020B0503050203000203" pitchFamily="34" charset="0"/>
                <a:ea typeface="ＭＳ Ｐゴシック" charset="0"/>
              </a:rPr>
              <a:t>↓</a:t>
            </a:r>
          </a:p>
          <a:p>
            <a:endParaRPr lang="en-US" sz="2400"/>
          </a:p>
        </p:txBody>
      </p:sp>
      <p:sp>
        <p:nvSpPr>
          <p:cNvPr id="16" name="Text Placeholder 15">
            <a:extLst>
              <a:ext uri="{FF2B5EF4-FFF2-40B4-BE49-F238E27FC236}">
                <a16:creationId xmlns:a16="http://schemas.microsoft.com/office/drawing/2014/main" id="{864F7CCA-7C3D-7898-1C81-B0F9306317E3}"/>
              </a:ext>
            </a:extLst>
          </p:cNvPr>
          <p:cNvSpPr>
            <a:spLocks noGrp="1"/>
          </p:cNvSpPr>
          <p:nvPr>
            <p:ph type="body" sz="quarter" idx="14"/>
          </p:nvPr>
        </p:nvSpPr>
        <p:spPr>
          <a:xfrm>
            <a:off x="577851" y="4869179"/>
            <a:ext cx="4971534" cy="2344415"/>
          </a:xfrm>
        </p:spPr>
        <p:txBody>
          <a:bodyPr/>
          <a:lstStyle/>
          <a:p>
            <a:r>
              <a:rPr lang="en-US" sz="2400">
                <a:latin typeface="+mn-lt"/>
              </a:rPr>
              <a:t>IBM Event Automation puts business events to work by enabling users to detect situations, act in real time, automate decisions and maximize their revenue potential.</a:t>
            </a:r>
          </a:p>
        </p:txBody>
      </p:sp>
      <p:sp>
        <p:nvSpPr>
          <p:cNvPr id="5" name="Footer Placeholder 4">
            <a:extLst>
              <a:ext uri="{FF2B5EF4-FFF2-40B4-BE49-F238E27FC236}">
                <a16:creationId xmlns:a16="http://schemas.microsoft.com/office/drawing/2014/main" id="{D6C6BBB5-7925-C973-E26F-BAB015E93B30}"/>
              </a:ext>
            </a:extLst>
          </p:cNvPr>
          <p:cNvSpPr>
            <a:spLocks noGrp="1"/>
          </p:cNvSpPr>
          <p:nvPr>
            <p:ph type="ftr" sz="quarter" idx="18"/>
          </p:nvPr>
        </p:nvSpPr>
        <p:spPr/>
        <p:txBody>
          <a:bodyPr/>
          <a:lstStyle/>
          <a:p>
            <a:r>
              <a:rPr lang="en-US"/>
              <a:t>Integrate applications across hybrid cloud</a:t>
            </a:r>
          </a:p>
        </p:txBody>
      </p:sp>
      <p:sp>
        <p:nvSpPr>
          <p:cNvPr id="6" name="Slide Number Placeholder 5">
            <a:extLst>
              <a:ext uri="{FF2B5EF4-FFF2-40B4-BE49-F238E27FC236}">
                <a16:creationId xmlns:a16="http://schemas.microsoft.com/office/drawing/2014/main" id="{5CEE3AB1-8B1E-1BB9-4726-AAC7A9A5BA5D}"/>
              </a:ext>
            </a:extLst>
          </p:cNvPr>
          <p:cNvSpPr>
            <a:spLocks noGrp="1"/>
          </p:cNvSpPr>
          <p:nvPr>
            <p:ph type="sldNum" sz="quarter" idx="4"/>
          </p:nvPr>
        </p:nvSpPr>
        <p:spPr/>
        <p:txBody>
          <a:bodyPr/>
          <a:lstStyle/>
          <a:p>
            <a:fld id="{86CB4B4D-7CA3-9044-876B-883B54F8677D}" type="slidenum">
              <a:rPr lang="en-US" smtClean="0"/>
              <a:pPr/>
              <a:t>11</a:t>
            </a:fld>
            <a:endParaRPr lang="en-US"/>
          </a:p>
        </p:txBody>
      </p:sp>
      <p:sp>
        <p:nvSpPr>
          <p:cNvPr id="19" name="Text Placeholder 7">
            <a:extLst>
              <a:ext uri="{FF2B5EF4-FFF2-40B4-BE49-F238E27FC236}">
                <a16:creationId xmlns:a16="http://schemas.microsoft.com/office/drawing/2014/main" id="{DEBBC25F-8082-2242-6D03-E926DE827661}"/>
              </a:ext>
            </a:extLst>
          </p:cNvPr>
          <p:cNvSpPr txBox="1">
            <a:spLocks/>
          </p:cNvSpPr>
          <p:nvPr/>
        </p:nvSpPr>
        <p:spPr>
          <a:xfrm>
            <a:off x="6670675" y="8991280"/>
            <a:ext cx="4951413" cy="278439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1pPr>
            <a:lvl2pPr marL="18288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2pPr>
            <a:lvl3pPr marL="36576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3pPr>
            <a:lvl4pPr marL="54864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panose="020B0604020202020204" pitchFamily="34" charset="0"/>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R="0" lvl="0" algn="l" defTabSz="914400" rtl="0" eaLnBrk="1" fontAlgn="auto" latinLnBrk="0" hangingPunct="1">
              <a:lnSpc>
                <a:spcPct val="100000"/>
              </a:lnSpc>
              <a:spcBef>
                <a:spcPts val="0"/>
              </a:spcBef>
              <a:spcAft>
                <a:spcPts val="0"/>
              </a:spcAft>
              <a:buClrTx/>
              <a:buSzTx/>
              <a:tabLst/>
              <a:defRPr/>
            </a:pPr>
            <a:r>
              <a:rPr lang="en-US" sz="2400">
                <a:latin typeface="IBM Plex Sans Medm" panose="020B0503050203000203" pitchFamily="34" charset="0"/>
                <a:ea typeface="Helvetica Neue" panose="02000503000000020004" pitchFamily="2" charset="0"/>
                <a:cs typeface="Arial" panose="020B0604020202020204" pitchFamily="34" charset="0"/>
              </a:rPr>
              <a:t>Empower a broad range of users</a:t>
            </a:r>
          </a:p>
          <a:p>
            <a:pPr marR="0" lvl="0" algn="l" defTabSz="914400" rtl="0" eaLnBrk="1" fontAlgn="auto" latinLnBrk="0" hangingPunct="1">
              <a:lnSpc>
                <a:spcPct val="100000"/>
              </a:lnSpc>
              <a:spcBef>
                <a:spcPts val="0"/>
              </a:spcBef>
              <a:spcAft>
                <a:spcPts val="0"/>
              </a:spcAft>
              <a:buClrTx/>
              <a:buSzTx/>
              <a:tabLst/>
              <a:defRPr/>
            </a:pPr>
            <a:br>
              <a:rPr lang="en-US" sz="2400">
                <a:latin typeface="IBM Plex Sans Light"/>
                <a:ea typeface="Helvetica Neue" panose="02000503000000020004" pitchFamily="2" charset="0"/>
                <a:cs typeface="Arial" panose="020B0604020202020204" pitchFamily="34" charset="0"/>
              </a:rPr>
            </a:br>
            <a:r>
              <a:rPr lang="en-US" sz="2400">
                <a:latin typeface="IBM Plex Sans Light"/>
                <a:ea typeface="ＭＳ Ｐゴシック" charset="0"/>
                <a:sym typeface="Helvetica"/>
              </a:rPr>
              <a:t>Less-technical users can work with real-time events to detect and automate business situations using their existing skill set.</a:t>
            </a:r>
            <a:endParaRPr lang="en-US" sz="2400">
              <a:latin typeface="IBM Plex Sans Light"/>
              <a:ea typeface="ＭＳ Ｐゴシック" charset="0"/>
            </a:endParaRPr>
          </a:p>
        </p:txBody>
      </p:sp>
      <p:sp>
        <p:nvSpPr>
          <p:cNvPr id="20" name="Text Placeholder 8">
            <a:extLst>
              <a:ext uri="{FF2B5EF4-FFF2-40B4-BE49-F238E27FC236}">
                <a16:creationId xmlns:a16="http://schemas.microsoft.com/office/drawing/2014/main" id="{4ACF590E-1E58-A6DB-309D-41039153E6E1}"/>
              </a:ext>
            </a:extLst>
          </p:cNvPr>
          <p:cNvSpPr txBox="1">
            <a:spLocks/>
          </p:cNvSpPr>
          <p:nvPr/>
        </p:nvSpPr>
        <p:spPr>
          <a:xfrm>
            <a:off x="12780000" y="8991280"/>
            <a:ext cx="4953000" cy="27844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1pPr>
            <a:lvl2pPr marL="18288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2pPr>
            <a:lvl3pPr marL="36576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3pPr>
            <a:lvl4pPr marL="54864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panose="020B0604020202020204" pitchFamily="34" charset="0"/>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R="0" lvl="0" algn="l" defTabSz="914400" rtl="0" eaLnBrk="1" fontAlgn="auto" latinLnBrk="0" hangingPunct="1">
              <a:lnSpc>
                <a:spcPct val="100000"/>
              </a:lnSpc>
              <a:spcBef>
                <a:spcPts val="0"/>
              </a:spcBef>
              <a:spcAft>
                <a:spcPts val="0"/>
              </a:spcAft>
              <a:buClrTx/>
              <a:buSzTx/>
              <a:tabLst/>
              <a:defRPr/>
            </a:pPr>
            <a:r>
              <a:rPr lang="en-US" sz="2400">
                <a:latin typeface="IBM Plex Sans Medm" panose="020B0503050203000203" pitchFamily="34" charset="0"/>
                <a:ea typeface="Helvetica Neue" panose="02000503000000020004" pitchFamily="2" charset="0"/>
                <a:cs typeface="Arial" panose="020B0604020202020204" pitchFamily="34" charset="0"/>
                <a:sym typeface="Helvetica"/>
              </a:rPr>
              <a:t>Facilitate sharing and reuse </a:t>
            </a:r>
            <a:br>
              <a:rPr lang="en-US" sz="2400">
                <a:latin typeface="IBM Plex Sans Medm" panose="020B0503050203000203" pitchFamily="34" charset="0"/>
                <a:ea typeface="Helvetica Neue" panose="02000503000000020004" pitchFamily="2" charset="0"/>
                <a:cs typeface="Arial" panose="020B0604020202020204" pitchFamily="34" charset="0"/>
                <a:sym typeface="Helvetica"/>
              </a:rPr>
            </a:br>
            <a:r>
              <a:rPr lang="en-US" sz="2400">
                <a:latin typeface="IBM Plex Sans Medm" panose="020B0503050203000203" pitchFamily="34" charset="0"/>
                <a:ea typeface="Helvetica Neue" panose="02000503000000020004" pitchFamily="2" charset="0"/>
                <a:cs typeface="Arial" panose="020B0604020202020204" pitchFamily="34" charset="0"/>
                <a:sym typeface="Helvetica"/>
              </a:rPr>
              <a:t>of events</a:t>
            </a:r>
          </a:p>
          <a:p>
            <a:pPr marR="0" lvl="0" algn="l" defTabSz="914400" rtl="0" eaLnBrk="1" fontAlgn="auto" latinLnBrk="0" hangingPunct="1">
              <a:lnSpc>
                <a:spcPct val="100000"/>
              </a:lnSpc>
              <a:spcBef>
                <a:spcPts val="0"/>
              </a:spcBef>
              <a:spcAft>
                <a:spcPts val="0"/>
              </a:spcAft>
              <a:buClrTx/>
              <a:buSzTx/>
              <a:tabLst/>
              <a:defRPr/>
            </a:pPr>
            <a:br>
              <a:rPr lang="en-US" sz="2400">
                <a:latin typeface="IBM Plex Sans Light"/>
                <a:ea typeface="Helvetica Neue" panose="02000503000000020004" pitchFamily="2" charset="0"/>
                <a:cs typeface="Arial" panose="020B0604020202020204" pitchFamily="34" charset="0"/>
              </a:rPr>
            </a:br>
            <a:r>
              <a:rPr lang="en-US" sz="2400">
                <a:latin typeface="IBM Plex Sans Light"/>
                <a:ea typeface="ＭＳ Ｐゴシック" charset="0"/>
                <a:sym typeface="Helvetica"/>
              </a:rPr>
              <a:t>IT teams can provide self-service access to events while retaining proper controls and good governance.  </a:t>
            </a:r>
            <a:endParaRPr lang="en-US" sz="2400">
              <a:latin typeface="IBM Plex Sans Light"/>
              <a:ea typeface="ＭＳ Ｐゴシック" charset="0"/>
            </a:endParaRPr>
          </a:p>
        </p:txBody>
      </p:sp>
      <p:sp>
        <p:nvSpPr>
          <p:cNvPr id="21" name="Text Placeholder 9">
            <a:extLst>
              <a:ext uri="{FF2B5EF4-FFF2-40B4-BE49-F238E27FC236}">
                <a16:creationId xmlns:a16="http://schemas.microsoft.com/office/drawing/2014/main" id="{19EAEFF1-2C7B-2DB0-3096-E8A487E64B44}"/>
              </a:ext>
            </a:extLst>
          </p:cNvPr>
          <p:cNvSpPr txBox="1">
            <a:spLocks/>
          </p:cNvSpPr>
          <p:nvPr/>
        </p:nvSpPr>
        <p:spPr>
          <a:xfrm>
            <a:off x="18862675" y="8991280"/>
            <a:ext cx="4959350" cy="278439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1pPr>
            <a:lvl2pPr marL="18288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2pPr>
            <a:lvl3pPr marL="36576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3pPr>
            <a:lvl4pPr marL="54864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panose="020B0604020202020204" pitchFamily="34" charset="0"/>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R="0" lvl="0" algn="l" defTabSz="914400" rtl="0" eaLnBrk="1" fontAlgn="auto" latinLnBrk="0" hangingPunct="1">
              <a:lnSpc>
                <a:spcPct val="100000"/>
              </a:lnSpc>
              <a:spcBef>
                <a:spcPts val="0"/>
              </a:spcBef>
              <a:spcAft>
                <a:spcPts val="0"/>
              </a:spcAft>
              <a:buClrTx/>
              <a:buSzTx/>
              <a:tabLst/>
              <a:defRPr/>
            </a:pPr>
            <a:r>
              <a:rPr lang="en-GB" sz="2400">
                <a:latin typeface="IBM Plex Sans Medm" panose="020B0503050203000203" pitchFamily="34" charset="0"/>
                <a:ea typeface="Helvetica Neue" panose="02000503000000020004" pitchFamily="2" charset="0"/>
                <a:cs typeface="Arial" panose="020B0604020202020204" pitchFamily="34" charset="0"/>
                <a:sym typeface="Helvetica"/>
              </a:rPr>
              <a:t>Extend existing infrastructure</a:t>
            </a:r>
          </a:p>
          <a:p>
            <a:pPr marR="0" lvl="0" algn="l" defTabSz="914400" rtl="0" eaLnBrk="1" fontAlgn="auto" latinLnBrk="0" hangingPunct="1">
              <a:lnSpc>
                <a:spcPct val="100000"/>
              </a:lnSpc>
              <a:spcBef>
                <a:spcPts val="0"/>
              </a:spcBef>
              <a:spcAft>
                <a:spcPts val="0"/>
              </a:spcAft>
              <a:buClrTx/>
              <a:buSzTx/>
              <a:tabLst/>
              <a:defRPr/>
            </a:pPr>
            <a:endParaRPr lang="en-GB" sz="2400">
              <a:latin typeface="IBM Plex Sans Light"/>
              <a:ea typeface="Helvetica Neue" panose="02000503000000020004" pitchFamily="2" charset="0"/>
              <a:cs typeface="Arial" panose="020B0604020202020204" pitchFamily="34" charset="0"/>
              <a:sym typeface="Helvetica"/>
            </a:endParaRPr>
          </a:p>
          <a:p>
            <a:pPr marR="0" lvl="0" algn="l" defTabSz="914400" rtl="0" eaLnBrk="1" fontAlgn="auto" latinLnBrk="0" hangingPunct="1">
              <a:lnSpc>
                <a:spcPct val="100000"/>
              </a:lnSpc>
              <a:spcBef>
                <a:spcPts val="0"/>
              </a:spcBef>
              <a:spcAft>
                <a:spcPts val="0"/>
              </a:spcAft>
              <a:buClrTx/>
              <a:buSzTx/>
              <a:tabLst/>
              <a:defRPr/>
            </a:pPr>
            <a:r>
              <a:rPr lang="en-US" sz="2400">
                <a:latin typeface="IBM Plex Sans Light"/>
                <a:ea typeface="ＭＳ Ｐゴシック" charset="0"/>
                <a:sym typeface="Helvetica"/>
              </a:rPr>
              <a:t>Enterprise architects can extend existing event-driven investments with composable capabilities.</a:t>
            </a:r>
          </a:p>
        </p:txBody>
      </p:sp>
      <p:sp>
        <p:nvSpPr>
          <p:cNvPr id="22" name="Text Placeholder 7">
            <a:extLst>
              <a:ext uri="{FF2B5EF4-FFF2-40B4-BE49-F238E27FC236}">
                <a16:creationId xmlns:a16="http://schemas.microsoft.com/office/drawing/2014/main" id="{0D996D01-FF4A-BA81-C111-5D0FC308A5F0}"/>
              </a:ext>
            </a:extLst>
          </p:cNvPr>
          <p:cNvSpPr txBox="1">
            <a:spLocks/>
          </p:cNvSpPr>
          <p:nvPr/>
        </p:nvSpPr>
        <p:spPr>
          <a:xfrm>
            <a:off x="565150" y="8991281"/>
            <a:ext cx="4942078" cy="61722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1pPr>
            <a:lvl2pPr marL="18288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2pPr>
            <a:lvl3pPr marL="36576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3pPr>
            <a:lvl4pPr marL="54864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panose="020B0604020202020204" pitchFamily="34" charset="0"/>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R="0" lvl="0" defTabSz="914400" rtl="0" eaLnBrk="1" fontAlgn="auto" latinLnBrk="0" hangingPunct="1">
              <a:lnSpc>
                <a:spcPct val="100000"/>
              </a:lnSpc>
              <a:spcBef>
                <a:spcPts val="0"/>
              </a:spcBef>
              <a:spcAft>
                <a:spcPts val="0"/>
              </a:spcAft>
              <a:buClrTx/>
              <a:buSzTx/>
              <a:tabLst/>
              <a:defRPr/>
            </a:pPr>
            <a:r>
              <a:rPr lang="en-US" sz="2400">
                <a:solidFill>
                  <a:schemeClr val="accent1"/>
                </a:solidFill>
                <a:latin typeface="IBM Plex Sans Medm" panose="020B0503050203000203" pitchFamily="34" charset="0"/>
                <a:ea typeface="Helvetica Neue" panose="02000503000000020004" pitchFamily="2" charset="0"/>
                <a:cs typeface="Arial" panose="020B0604020202020204" pitchFamily="34" charset="0"/>
              </a:rPr>
              <a:t>Benefits</a:t>
            </a:r>
            <a:endParaRPr lang="en-US" sz="2400">
              <a:solidFill>
                <a:schemeClr val="accent1"/>
              </a:solidFill>
              <a:latin typeface="IBM Plex Sans Light"/>
              <a:ea typeface="ＭＳ Ｐゴシック" charset="0"/>
            </a:endParaRPr>
          </a:p>
        </p:txBody>
      </p:sp>
      <p:cxnSp>
        <p:nvCxnSpPr>
          <p:cNvPr id="26" name="Straight Connector 25">
            <a:extLst>
              <a:ext uri="{FF2B5EF4-FFF2-40B4-BE49-F238E27FC236}">
                <a16:creationId xmlns:a16="http://schemas.microsoft.com/office/drawing/2014/main" id="{B5A3C86A-95A0-3E67-4001-965EEFED76FA}"/>
              </a:ext>
            </a:extLst>
          </p:cNvPr>
          <p:cNvCxnSpPr>
            <a:cxnSpLocks/>
          </p:cNvCxnSpPr>
          <p:nvPr/>
        </p:nvCxnSpPr>
        <p:spPr bwMode="auto">
          <a:xfrm>
            <a:off x="565150" y="8419464"/>
            <a:ext cx="2323649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2" name="Graphic 1">
            <a:extLst>
              <a:ext uri="{FF2B5EF4-FFF2-40B4-BE49-F238E27FC236}">
                <a16:creationId xmlns:a16="http://schemas.microsoft.com/office/drawing/2014/main" id="{DE707030-B61D-427E-2477-85973DB5B6BF}"/>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6687884" y="3334702"/>
            <a:ext cx="1248569" cy="1248569"/>
          </a:xfrm>
          <a:prstGeom prst="rect">
            <a:avLst/>
          </a:prstGeom>
        </p:spPr>
      </p:pic>
      <p:pic>
        <p:nvPicPr>
          <p:cNvPr id="3" name="Graphic 2">
            <a:extLst>
              <a:ext uri="{FF2B5EF4-FFF2-40B4-BE49-F238E27FC236}">
                <a16:creationId xmlns:a16="http://schemas.microsoft.com/office/drawing/2014/main" id="{B261C045-DFD0-EA5D-44AD-580BC0695362}"/>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2783884" y="3334702"/>
            <a:ext cx="1248569" cy="1248569"/>
          </a:xfrm>
          <a:prstGeom prst="rect">
            <a:avLst/>
          </a:prstGeom>
        </p:spPr>
      </p:pic>
      <p:pic>
        <p:nvPicPr>
          <p:cNvPr id="4" name="Graphic 3">
            <a:extLst>
              <a:ext uri="{FF2B5EF4-FFF2-40B4-BE49-F238E27FC236}">
                <a16:creationId xmlns:a16="http://schemas.microsoft.com/office/drawing/2014/main" id="{6C024B8C-104D-08BE-60F3-9DF7E28A19CA}"/>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8856438" y="3334702"/>
            <a:ext cx="1248569" cy="1248569"/>
          </a:xfrm>
          <a:prstGeom prst="rect">
            <a:avLst/>
          </a:prstGeom>
        </p:spPr>
      </p:pic>
    </p:spTree>
    <p:extLst>
      <p:ext uri="{BB962C8B-B14F-4D97-AF65-F5344CB8AC3E}">
        <p14:creationId xmlns:p14="http://schemas.microsoft.com/office/powerpoint/2010/main" val="323002028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16E74-33BF-179B-DC63-0C8CAF720350}"/>
            </a:ext>
          </a:extLst>
        </p:cNvPr>
        <p:cNvGrpSpPr/>
        <p:nvPr/>
      </p:nvGrpSpPr>
      <p:grpSpPr>
        <a:xfrm>
          <a:off x="0" y="0"/>
          <a:ext cx="0" cy="0"/>
          <a:chOff x="0" y="0"/>
          <a:chExt cx="0" cy="0"/>
        </a:xfrm>
      </p:grpSpPr>
      <p:sp>
        <p:nvSpPr>
          <p:cNvPr id="15" name="Title 14">
            <a:extLst>
              <a:ext uri="{FF2B5EF4-FFF2-40B4-BE49-F238E27FC236}">
                <a16:creationId xmlns:a16="http://schemas.microsoft.com/office/drawing/2014/main" id="{E19BF3FB-AC77-8E17-5833-02C6875C8D13}"/>
              </a:ext>
            </a:extLst>
          </p:cNvPr>
          <p:cNvSpPr>
            <a:spLocks noGrp="1"/>
          </p:cNvSpPr>
          <p:nvPr>
            <p:ph type="title"/>
          </p:nvPr>
        </p:nvSpPr>
        <p:spPr>
          <a:xfrm>
            <a:off x="576000" y="576072"/>
            <a:ext cx="5901000" cy="1525588"/>
          </a:xfrm>
        </p:spPr>
        <p:txBody>
          <a:bodyPr/>
          <a:lstStyle/>
          <a:p>
            <a:r>
              <a:rPr lang="en-US" sz="3600">
                <a:solidFill>
                  <a:srgbClr val="000000"/>
                </a:solidFill>
                <a:latin typeface="IBM Plex Sans Light"/>
                <a:cs typeface="Arial" charset="0"/>
              </a:rPr>
              <a:t>Modernize your existing applications</a:t>
            </a:r>
            <a:endParaRPr lang="en-US" sz="3600"/>
          </a:p>
        </p:txBody>
      </p:sp>
      <p:sp>
        <p:nvSpPr>
          <p:cNvPr id="8" name="Text Placeholder 7">
            <a:extLst>
              <a:ext uri="{FF2B5EF4-FFF2-40B4-BE49-F238E27FC236}">
                <a16:creationId xmlns:a16="http://schemas.microsoft.com/office/drawing/2014/main" id="{F791FEBD-B8F4-F57A-795E-17DE2186C986}"/>
              </a:ext>
            </a:extLst>
          </p:cNvPr>
          <p:cNvSpPr>
            <a:spLocks noGrp="1"/>
          </p:cNvSpPr>
          <p:nvPr>
            <p:ph type="body" sz="quarter" idx="11"/>
          </p:nvPr>
        </p:nvSpPr>
        <p:spPr>
          <a:xfrm>
            <a:off x="615950" y="4572000"/>
            <a:ext cx="4956175" cy="4444999"/>
          </a:xfrm>
        </p:spPr>
        <p:txBody>
          <a:bodyPr/>
          <a:lstStyle/>
          <a:p>
            <a:pPr marR="0" lvl="0" algn="l" defTabSz="457178" rtl="0" eaLnBrk="0" fontAlgn="base" latinLnBrk="0" hangingPunct="0">
              <a:lnSpc>
                <a:spcPct val="100000"/>
              </a:lnSpc>
              <a:spcBef>
                <a:spcPts val="600"/>
              </a:spcBef>
              <a:spcAft>
                <a:spcPts val="0"/>
              </a:spcAft>
              <a:buClr>
                <a:srgbClr val="2776C3"/>
              </a:buClr>
              <a:buSzTx/>
              <a:tabLst/>
              <a:defRPr/>
            </a:pPr>
            <a:r>
              <a:rPr kumimoji="0" lang="en-US" sz="2800" u="none" strike="noStrike" kern="1200" cap="none" spc="0" normalizeH="0" baseline="0" noProof="0">
                <a:ln>
                  <a:noFill/>
                </a:ln>
                <a:solidFill>
                  <a:srgbClr val="000000"/>
                </a:solidFill>
                <a:effectLst/>
                <a:uLnTx/>
                <a:uFillTx/>
                <a:latin typeface="IBM Plex Sans Medm" panose="020B0503050203000203" pitchFamily="34" charset="0"/>
                <a:ea typeface="Helvetica Neue" panose="02000503000000020004" pitchFamily="2" charset="0"/>
                <a:cs typeface="Arial" panose="020B0604020202020204" pitchFamily="34" charset="0"/>
              </a:rPr>
              <a:t>Java 8 end of life</a:t>
            </a:r>
          </a:p>
          <a:p>
            <a:pPr marR="0" lvl="0" algn="l" defTabSz="457178" rtl="0" eaLnBrk="0" fontAlgn="base" latinLnBrk="0" hangingPunct="0">
              <a:lnSpc>
                <a:spcPct val="100000"/>
              </a:lnSpc>
              <a:spcAft>
                <a:spcPts val="0"/>
              </a:spcAft>
              <a:buClr>
                <a:srgbClr val="2776C3"/>
              </a:buClr>
              <a:buSzTx/>
              <a:tabLst/>
              <a:defRPr/>
            </a:pPr>
            <a:endParaRPr kumimoji="0" lang="en-US" sz="2800" u="none" strike="noStrike" kern="1200" cap="none" spc="0" normalizeH="0" baseline="0" noProof="0">
              <a:ln>
                <a:noFill/>
              </a:ln>
              <a:solidFill>
                <a:srgbClr val="000000"/>
              </a:solidFill>
              <a:effectLst/>
              <a:uLnTx/>
              <a:uFillTx/>
              <a:latin typeface="IBM Plex Sans Light"/>
              <a:ea typeface="Helvetica Neue" panose="02000503000000020004" pitchFamily="2" charset="0"/>
              <a:cs typeface="Arial" panose="020B0604020202020204" pitchFamily="34" charset="0"/>
            </a:endParaRPr>
          </a:p>
          <a:p>
            <a:pPr marR="0" lvl="0" algn="l" defTabSz="457189" rtl="0" eaLnBrk="0" fontAlgn="base" latinLnBrk="0" hangingPunct="0">
              <a:lnSpc>
                <a:spcPct val="100000"/>
              </a:lnSpc>
              <a:spcAft>
                <a:spcPct val="0"/>
              </a:spcAft>
              <a:buClr>
                <a:srgbClr val="0F62FE"/>
              </a:buClr>
              <a:buSzTx/>
              <a:tabLst/>
              <a:defRPr/>
            </a:pPr>
            <a:r>
              <a:rPr kumimoji="0" lang="en-GB" sz="2800" b="0" i="0" u="none" strike="noStrike" kern="1200" cap="none" spc="0" normalizeH="0" baseline="0" noProof="0">
                <a:ln>
                  <a:noFill/>
                </a:ln>
                <a:solidFill>
                  <a:schemeClr val="accent1"/>
                </a:solidFill>
                <a:effectLst/>
                <a:uLnTx/>
                <a:uFillTx/>
                <a:latin typeface="IBM Plex Sans Light"/>
                <a:ea typeface="ＭＳ Ｐゴシック" charset="0"/>
              </a:rPr>
              <a:t>29% </a:t>
            </a:r>
            <a:r>
              <a:rPr kumimoji="0" lang="en-GB" sz="2800" b="0" i="0" u="none" strike="noStrike" kern="1200" cap="none" spc="0" normalizeH="0" baseline="0" noProof="0">
                <a:ln>
                  <a:noFill/>
                </a:ln>
                <a:solidFill>
                  <a:srgbClr val="000000"/>
                </a:solidFill>
                <a:effectLst/>
                <a:uLnTx/>
                <a:uFillTx/>
                <a:latin typeface="IBM Plex Sans Light"/>
                <a:ea typeface="ＭＳ Ｐゴシック" charset="0"/>
              </a:rPr>
              <a:t>of applications still use Java 8, which ends community support in 2026.</a:t>
            </a:r>
            <a:r>
              <a:rPr kumimoji="0" lang="en-GB" sz="2800" b="0" i="0" u="none" strike="noStrike" kern="1200" cap="none" spc="0" normalizeH="0" baseline="30000" noProof="0">
                <a:ln>
                  <a:noFill/>
                </a:ln>
                <a:solidFill>
                  <a:srgbClr val="000000"/>
                </a:solidFill>
                <a:effectLst/>
                <a:uLnTx/>
                <a:uFillTx/>
                <a:latin typeface="IBM Plex Sans Light"/>
                <a:ea typeface="ＭＳ Ｐゴシック" charset="0"/>
              </a:rPr>
              <a:t>1</a:t>
            </a:r>
          </a:p>
          <a:p>
            <a:pPr marR="0" lvl="0" algn="l" defTabSz="457189" rtl="0" eaLnBrk="0" fontAlgn="base" latinLnBrk="0" hangingPunct="0">
              <a:lnSpc>
                <a:spcPct val="100000"/>
              </a:lnSpc>
              <a:spcAft>
                <a:spcPct val="0"/>
              </a:spcAft>
              <a:buClr>
                <a:srgbClr val="0F62FE"/>
              </a:buClr>
              <a:buSzTx/>
              <a:tabLst/>
              <a:defRPr/>
            </a:pPr>
            <a:endParaRPr kumimoji="0" lang="en-GB" sz="2800" b="0" i="0" u="none" strike="noStrike" kern="1200" cap="none" spc="0" normalizeH="0" baseline="0" noProof="0">
              <a:ln>
                <a:noFill/>
              </a:ln>
              <a:solidFill>
                <a:srgbClr val="000000"/>
              </a:solidFill>
              <a:effectLst/>
              <a:uLnTx/>
              <a:uFillTx/>
              <a:latin typeface="IBM Plex Sans Light"/>
              <a:ea typeface="ＭＳ Ｐゴシック" charset="0"/>
            </a:endParaRPr>
          </a:p>
          <a:p>
            <a:pPr marR="0" lvl="0" algn="l" defTabSz="457189" rtl="0" eaLnBrk="0" fontAlgn="base" latinLnBrk="0" hangingPunct="0">
              <a:lnSpc>
                <a:spcPct val="100000"/>
              </a:lnSpc>
              <a:spcAft>
                <a:spcPct val="0"/>
              </a:spcAft>
              <a:buClr>
                <a:srgbClr val="0F62FE"/>
              </a:buClr>
              <a:buSzTx/>
              <a:tabLst/>
              <a:defRPr/>
            </a:pPr>
            <a:r>
              <a:rPr kumimoji="0" lang="en-GB" sz="2800" b="0" i="0" u="none" strike="noStrike" kern="1200" cap="none" spc="0" normalizeH="0" baseline="0" noProof="0">
                <a:ln>
                  <a:noFill/>
                </a:ln>
                <a:solidFill>
                  <a:srgbClr val="000000"/>
                </a:solidFill>
                <a:effectLst/>
                <a:uLnTx/>
                <a:uFillTx/>
                <a:latin typeface="IBM Plex Sans Light"/>
                <a:ea typeface="ＭＳ Ｐゴシック" charset="0"/>
              </a:rPr>
              <a:t>Spring Framework community support for Java 8 ended </a:t>
            </a:r>
            <a:r>
              <a:rPr kumimoji="0" lang="en-GB" sz="2800" b="0" i="0" u="none" strike="noStrike" kern="1200" cap="none" spc="0" normalizeH="0" baseline="0" noProof="0">
                <a:ln>
                  <a:noFill/>
                </a:ln>
                <a:solidFill>
                  <a:schemeClr val="accent1"/>
                </a:solidFill>
                <a:effectLst/>
                <a:uLnTx/>
                <a:uFillTx/>
                <a:latin typeface="IBM Plex Sans Light"/>
                <a:ea typeface="ＭＳ Ｐゴシック" charset="0"/>
              </a:rPr>
              <a:t>August 2024.</a:t>
            </a:r>
            <a:r>
              <a:rPr kumimoji="0" lang="en-GB" sz="2800" b="0" i="0" u="none" strike="noStrike" kern="1200" cap="none" spc="0" normalizeH="0" baseline="30000" noProof="0">
                <a:ln>
                  <a:noFill/>
                </a:ln>
                <a:solidFill>
                  <a:schemeClr val="accent1"/>
                </a:solidFill>
                <a:effectLst/>
                <a:uLnTx/>
                <a:uFillTx/>
                <a:latin typeface="IBM Plex Sans Light"/>
                <a:ea typeface="ＭＳ Ｐゴシック" charset="0"/>
              </a:rPr>
              <a:t>2</a:t>
            </a:r>
          </a:p>
        </p:txBody>
      </p:sp>
      <p:sp>
        <p:nvSpPr>
          <p:cNvPr id="9" name="Text Placeholder 8">
            <a:extLst>
              <a:ext uri="{FF2B5EF4-FFF2-40B4-BE49-F238E27FC236}">
                <a16:creationId xmlns:a16="http://schemas.microsoft.com/office/drawing/2014/main" id="{A13AE9DD-5685-7BB6-1432-C6845EBD750D}"/>
              </a:ext>
            </a:extLst>
          </p:cNvPr>
          <p:cNvSpPr>
            <a:spLocks noGrp="1"/>
          </p:cNvSpPr>
          <p:nvPr>
            <p:ph type="body" sz="quarter" idx="12"/>
          </p:nvPr>
        </p:nvSpPr>
        <p:spPr>
          <a:xfrm>
            <a:off x="6710626" y="4572001"/>
            <a:ext cx="4908288" cy="3611874"/>
          </a:xfrm>
        </p:spPr>
        <p:txBody>
          <a:bodyPr/>
          <a:lstStyle/>
          <a:p>
            <a:pPr marR="0" lvl="0" algn="l" defTabSz="457178" rtl="0" eaLnBrk="0" fontAlgn="base" latinLnBrk="0" hangingPunct="0">
              <a:lnSpc>
                <a:spcPct val="100000"/>
              </a:lnSpc>
              <a:spcAft>
                <a:spcPts val="0"/>
              </a:spcAft>
              <a:buClr>
                <a:srgbClr val="2776C3"/>
              </a:buClr>
              <a:buSzTx/>
              <a:tabLst/>
              <a:defRPr/>
            </a:pPr>
            <a:r>
              <a:rPr kumimoji="0" lang="en-US" sz="2800" u="none" strike="noStrike" kern="1200" cap="none" spc="0" normalizeH="0" baseline="0" noProof="0">
                <a:ln>
                  <a:noFill/>
                </a:ln>
                <a:solidFill>
                  <a:srgbClr val="000000"/>
                </a:solidFill>
                <a:effectLst/>
                <a:uLnTx/>
                <a:uFillTx/>
                <a:latin typeface="IBM Plex Sans Medm" panose="020B0503050203000203" pitchFamily="34" charset="0"/>
                <a:ea typeface="Helvetica Neue" panose="02000503000000020004" pitchFamily="2" charset="0"/>
                <a:cs typeface="Arial" panose="020B0604020202020204" pitchFamily="34" charset="0"/>
              </a:rPr>
              <a:t>Evolving on your apps</a:t>
            </a:r>
          </a:p>
          <a:p>
            <a:pPr marR="0" lvl="0" algn="l" defTabSz="457178" rtl="0" eaLnBrk="0" fontAlgn="base" latinLnBrk="0" hangingPunct="0">
              <a:lnSpc>
                <a:spcPct val="100000"/>
              </a:lnSpc>
              <a:spcAft>
                <a:spcPts val="0"/>
              </a:spcAft>
              <a:buClr>
                <a:srgbClr val="2776C3"/>
              </a:buClr>
              <a:buSzTx/>
              <a:tabLst/>
              <a:defRPr/>
            </a:pPr>
            <a:endParaRPr kumimoji="0" lang="en-US" sz="2800" u="none" strike="noStrike" kern="1200" cap="none" spc="0" normalizeH="0" baseline="0" noProof="0">
              <a:ln>
                <a:noFill/>
              </a:ln>
              <a:solidFill>
                <a:srgbClr val="000000"/>
              </a:solidFill>
              <a:effectLst/>
              <a:uLnTx/>
              <a:uFillTx/>
              <a:latin typeface="IBM Plex Sans Light"/>
              <a:ea typeface="Helvetica Neue" panose="02000503000000020004" pitchFamily="2" charset="0"/>
              <a:cs typeface="Arial" panose="020B0604020202020204" pitchFamily="34" charset="0"/>
            </a:endParaRPr>
          </a:p>
          <a:p>
            <a:pPr marR="0" lvl="0" algn="l" defTabSz="457189" rtl="0" eaLnBrk="0" fontAlgn="base" latinLnBrk="0" hangingPunct="0">
              <a:lnSpc>
                <a:spcPct val="100000"/>
              </a:lnSpc>
              <a:spcAft>
                <a:spcPct val="0"/>
              </a:spcAft>
              <a:buClr>
                <a:srgbClr val="0F62FE"/>
              </a:buClr>
              <a:buSzTx/>
              <a:tabLst/>
              <a:defRPr/>
            </a:pPr>
            <a:r>
              <a:rPr kumimoji="0" lang="en-GB" sz="2800" b="0" i="0" u="none" strike="noStrike" kern="1200" cap="none" spc="0" normalizeH="0" baseline="0" noProof="0">
                <a:ln>
                  <a:noFill/>
                </a:ln>
                <a:solidFill>
                  <a:schemeClr val="accent1"/>
                </a:solidFill>
                <a:effectLst/>
                <a:uLnTx/>
                <a:uFillTx/>
                <a:latin typeface="IBM Plex Sans Light"/>
                <a:ea typeface="ＭＳ Ｐゴシック" charset="0"/>
              </a:rPr>
              <a:t>Keep on Java 8 </a:t>
            </a:r>
            <a:r>
              <a:rPr kumimoji="0" lang="en-GB" sz="2800" b="0" i="0" u="none" strike="noStrike" kern="1200" cap="none" spc="0" normalizeH="0" baseline="0" noProof="0">
                <a:ln>
                  <a:noFill/>
                </a:ln>
                <a:solidFill>
                  <a:srgbClr val="000000"/>
                </a:solidFill>
                <a:effectLst/>
                <a:uLnTx/>
                <a:uFillTx/>
                <a:latin typeface="IBM Plex Sans Light"/>
                <a:ea typeface="ＭＳ Ｐゴシック" charset="0"/>
              </a:rPr>
              <a:t>what you can</a:t>
            </a:r>
          </a:p>
          <a:p>
            <a:pPr marR="0" lvl="0" algn="l" defTabSz="457189" rtl="0" eaLnBrk="0" fontAlgn="base" latinLnBrk="0" hangingPunct="0">
              <a:lnSpc>
                <a:spcPct val="100000"/>
              </a:lnSpc>
              <a:spcAft>
                <a:spcPct val="0"/>
              </a:spcAft>
              <a:buClr>
                <a:srgbClr val="0F62FE"/>
              </a:buClr>
              <a:buSzTx/>
              <a:tabLst/>
              <a:defRPr/>
            </a:pPr>
            <a:endParaRPr kumimoji="0" lang="en-GB" sz="2800" b="0" i="0" u="none" strike="noStrike" kern="1200" cap="none" spc="0" normalizeH="0" baseline="0" noProof="0">
              <a:ln>
                <a:noFill/>
              </a:ln>
              <a:solidFill>
                <a:srgbClr val="000000"/>
              </a:solidFill>
              <a:effectLst/>
              <a:uLnTx/>
              <a:uFillTx/>
              <a:latin typeface="IBM Plex Sans Light"/>
              <a:ea typeface="ＭＳ Ｐゴシック" charset="0"/>
            </a:endParaRPr>
          </a:p>
          <a:p>
            <a:pPr marR="0" lvl="0" algn="l" defTabSz="457189" rtl="0" eaLnBrk="0" fontAlgn="base" latinLnBrk="0" hangingPunct="0">
              <a:lnSpc>
                <a:spcPct val="100000"/>
              </a:lnSpc>
              <a:spcAft>
                <a:spcPct val="0"/>
              </a:spcAft>
              <a:buClr>
                <a:srgbClr val="0F62FE"/>
              </a:buClr>
              <a:buSzTx/>
              <a:tabLst/>
              <a:defRPr/>
            </a:pPr>
            <a:r>
              <a:rPr kumimoji="0" lang="en-GB" sz="2800" b="0" i="0" u="none" strike="noStrike" kern="1200" cap="none" spc="0" normalizeH="0" baseline="0" noProof="0">
                <a:ln>
                  <a:noFill/>
                </a:ln>
                <a:solidFill>
                  <a:schemeClr val="accent1"/>
                </a:solidFill>
                <a:effectLst/>
                <a:uLnTx/>
                <a:uFillTx/>
                <a:latin typeface="IBM Plex Sans Light"/>
                <a:ea typeface="ＭＳ Ｐゴシック" charset="0"/>
              </a:rPr>
              <a:t>Modernize</a:t>
            </a:r>
            <a:r>
              <a:rPr kumimoji="0" lang="en-GB" sz="2800" b="0" i="0" u="none" strike="noStrike" kern="1200" cap="none" spc="0" normalizeH="0" baseline="0" noProof="0">
                <a:ln>
                  <a:noFill/>
                </a:ln>
                <a:solidFill>
                  <a:srgbClr val="000000"/>
                </a:solidFill>
                <a:effectLst/>
                <a:uLnTx/>
                <a:uFillTx/>
                <a:latin typeface="IBM Plex Sans Light"/>
                <a:ea typeface="ＭＳ Ｐゴシック" charset="0"/>
              </a:rPr>
              <a:t> what you must</a:t>
            </a:r>
          </a:p>
          <a:p>
            <a:pPr marR="0" lvl="0" algn="l" defTabSz="457189" rtl="0" eaLnBrk="0" fontAlgn="base" latinLnBrk="0" hangingPunct="0">
              <a:lnSpc>
                <a:spcPct val="100000"/>
              </a:lnSpc>
              <a:spcAft>
                <a:spcPct val="0"/>
              </a:spcAft>
              <a:buClr>
                <a:srgbClr val="0F62FE"/>
              </a:buClr>
              <a:buSzTx/>
              <a:tabLst/>
              <a:defRPr/>
            </a:pPr>
            <a:endParaRPr kumimoji="0" lang="en-GB" sz="2800" b="0" i="0" u="none" strike="noStrike" kern="1200" cap="none" spc="0" normalizeH="0" baseline="0" noProof="0">
              <a:ln>
                <a:noFill/>
              </a:ln>
              <a:solidFill>
                <a:srgbClr val="000000"/>
              </a:solidFill>
              <a:effectLst/>
              <a:uLnTx/>
              <a:uFillTx/>
              <a:latin typeface="IBM Plex Sans Light"/>
              <a:ea typeface="ＭＳ Ｐゴシック" charset="0"/>
            </a:endParaRPr>
          </a:p>
          <a:p>
            <a:pPr marR="0" lvl="0" algn="l" defTabSz="457189" rtl="0" eaLnBrk="0" fontAlgn="base" latinLnBrk="0" hangingPunct="0">
              <a:lnSpc>
                <a:spcPct val="100000"/>
              </a:lnSpc>
              <a:spcAft>
                <a:spcPct val="0"/>
              </a:spcAft>
              <a:buClr>
                <a:srgbClr val="0F62FE"/>
              </a:buClr>
              <a:buSzTx/>
              <a:tabLst/>
              <a:defRPr/>
            </a:pPr>
            <a:r>
              <a:rPr kumimoji="0" lang="en-GB" sz="2800" b="0" i="0" u="none" strike="noStrike" kern="1200" cap="none" spc="0" normalizeH="0" baseline="0" noProof="0">
                <a:ln>
                  <a:noFill/>
                </a:ln>
                <a:solidFill>
                  <a:schemeClr val="accent1"/>
                </a:solidFill>
                <a:effectLst/>
                <a:uLnTx/>
                <a:uFillTx/>
                <a:latin typeface="IBM Plex Sans Light"/>
                <a:ea typeface="ＭＳ Ｐゴシック" charset="0"/>
              </a:rPr>
              <a:t>Build</a:t>
            </a:r>
            <a:r>
              <a:rPr kumimoji="0" lang="en-GB" sz="2800" b="0" i="0" u="none" strike="noStrike" kern="1200" cap="none" spc="0" normalizeH="0" baseline="0" noProof="0">
                <a:ln>
                  <a:noFill/>
                </a:ln>
                <a:solidFill>
                  <a:srgbClr val="000000"/>
                </a:solidFill>
                <a:effectLst/>
                <a:uLnTx/>
                <a:uFillTx/>
                <a:latin typeface="IBM Plex Sans Light"/>
                <a:ea typeface="ＭＳ Ｐゴシック" charset="0"/>
              </a:rPr>
              <a:t> the innovative solutions needed </a:t>
            </a:r>
          </a:p>
        </p:txBody>
      </p:sp>
      <p:sp>
        <p:nvSpPr>
          <p:cNvPr id="10" name="Text Placeholder 9">
            <a:extLst>
              <a:ext uri="{FF2B5EF4-FFF2-40B4-BE49-F238E27FC236}">
                <a16:creationId xmlns:a16="http://schemas.microsoft.com/office/drawing/2014/main" id="{A9F9E1FC-9529-1F96-64CC-A661FDDF2C1D}"/>
              </a:ext>
            </a:extLst>
          </p:cNvPr>
          <p:cNvSpPr>
            <a:spLocks noGrp="1"/>
          </p:cNvSpPr>
          <p:nvPr>
            <p:ph type="body" sz="quarter" idx="13"/>
          </p:nvPr>
        </p:nvSpPr>
        <p:spPr>
          <a:xfrm>
            <a:off x="12763500" y="4572001"/>
            <a:ext cx="6743694" cy="1861153"/>
          </a:xfrm>
        </p:spPr>
        <p:txBody>
          <a:bodyPr/>
          <a:lstStyle/>
          <a:p>
            <a:pPr marR="0" lvl="0" algn="l" defTabSz="457178" rtl="0" eaLnBrk="0" fontAlgn="base" latinLnBrk="0" hangingPunct="0">
              <a:lnSpc>
                <a:spcPct val="100000"/>
              </a:lnSpc>
              <a:spcAft>
                <a:spcPts val="0"/>
              </a:spcAft>
              <a:buClr>
                <a:srgbClr val="2776C3"/>
              </a:buClr>
              <a:buSzTx/>
              <a:tabLst/>
              <a:defRPr/>
            </a:pPr>
            <a:r>
              <a:rPr kumimoji="0" lang="en-US" sz="2800" u="none" strike="noStrike" kern="1200" cap="none" spc="0" normalizeH="0" baseline="0" noProof="0">
                <a:ln>
                  <a:noFill/>
                </a:ln>
                <a:solidFill>
                  <a:srgbClr val="000000"/>
                </a:solidFill>
                <a:effectLst/>
                <a:uLnTx/>
                <a:uFillTx/>
                <a:latin typeface="IBM Plex Sans Medm" panose="020B0503050203000203" pitchFamily="34" charset="0"/>
                <a:ea typeface="Helvetica Neue" panose="02000503000000020004" pitchFamily="2" charset="0"/>
                <a:cs typeface="Arial" panose="020B0604020202020204" pitchFamily="34" charset="0"/>
              </a:rPr>
              <a:t>How?</a:t>
            </a:r>
          </a:p>
          <a:p>
            <a:pPr marR="0" lvl="0" algn="l" defTabSz="457178" rtl="0" eaLnBrk="0" fontAlgn="base" latinLnBrk="0" hangingPunct="0">
              <a:lnSpc>
                <a:spcPct val="100000"/>
              </a:lnSpc>
              <a:spcAft>
                <a:spcPts val="0"/>
              </a:spcAft>
              <a:buClr>
                <a:srgbClr val="2776C3"/>
              </a:buClr>
              <a:buSzTx/>
              <a:tabLst/>
              <a:defRPr/>
            </a:pPr>
            <a:endParaRPr lang="en-US" sz="2800" kern="1200">
              <a:solidFill>
                <a:srgbClr val="000000"/>
              </a:solidFill>
              <a:latin typeface="+mn-lt"/>
              <a:ea typeface="Helvetica Neue" panose="02000503000000020004" pitchFamily="2" charset="0"/>
              <a:cs typeface="Arial" panose="020B0604020202020204" pitchFamily="34" charset="0"/>
            </a:endParaRPr>
          </a:p>
          <a:p>
            <a:pPr defTabSz="457178" eaLnBrk="0" fontAlgn="base" hangingPunct="0">
              <a:lnSpc>
                <a:spcPct val="100000"/>
              </a:lnSpc>
              <a:buClr>
                <a:srgbClr val="2776C3"/>
              </a:buClr>
              <a:defRPr/>
            </a:pPr>
            <a:r>
              <a:rPr kumimoji="0" lang="en-US" sz="2800" i="0" u="none" strike="noStrike" kern="0" cap="none" spc="0" normalizeH="0" baseline="0" noProof="0">
                <a:ln>
                  <a:noFill/>
                </a:ln>
                <a:solidFill>
                  <a:srgbClr val="000000"/>
                </a:solidFill>
                <a:effectLst/>
                <a:uLnTx/>
                <a:uFillTx/>
                <a:latin typeface="+mn-lt"/>
                <a:ea typeface="+mn-ea"/>
                <a:cs typeface="+mn-cs"/>
                <a:sym typeface="IBM Plex Sans Light"/>
              </a:rPr>
              <a:t>IBM and Red Hat are offering new, more cost</a:t>
            </a:r>
            <a:r>
              <a:rPr lang="en-US" sz="2800">
                <a:solidFill>
                  <a:srgbClr val="000000"/>
                </a:solidFill>
                <a:latin typeface="+mn-lt"/>
                <a:ea typeface="+mn-ea"/>
                <a:cs typeface="+mn-cs"/>
              </a:rPr>
              <a:t>-</a:t>
            </a:r>
            <a:r>
              <a:rPr kumimoji="0" lang="en-US" sz="2800" i="0" u="none" strike="noStrike" kern="0" cap="none" spc="0" normalizeH="0" baseline="0" noProof="0">
                <a:ln>
                  <a:noFill/>
                </a:ln>
                <a:solidFill>
                  <a:srgbClr val="000000"/>
                </a:solidFill>
                <a:effectLst/>
                <a:uLnTx/>
                <a:uFillTx/>
                <a:latin typeface="+mn-lt"/>
                <a:ea typeface="+mn-ea"/>
                <a:cs typeface="+mn-cs"/>
                <a:sym typeface="IBM Plex Sans Light"/>
              </a:rPr>
              <a:t>effective and safer </a:t>
            </a:r>
            <a:r>
              <a:rPr lang="en-US" sz="2800">
                <a:solidFill>
                  <a:srgbClr val="000000"/>
                </a:solidFill>
                <a:latin typeface="+mn-lt"/>
                <a:ea typeface="+mn-ea"/>
                <a:cs typeface="+mn-cs"/>
              </a:rPr>
              <a:t>o</a:t>
            </a:r>
            <a:r>
              <a:rPr kumimoji="0" lang="en-US" sz="2800" i="0" u="none" strike="noStrike" kern="0" cap="none" spc="0" normalizeH="0" baseline="0" noProof="0" err="1">
                <a:ln>
                  <a:noFill/>
                </a:ln>
                <a:solidFill>
                  <a:srgbClr val="000000"/>
                </a:solidFill>
                <a:effectLst/>
                <a:uLnTx/>
                <a:uFillTx/>
                <a:latin typeface="+mn-lt"/>
                <a:ea typeface="+mn-ea"/>
                <a:cs typeface="+mn-cs"/>
                <a:sym typeface="IBM Plex Sans Light"/>
              </a:rPr>
              <a:t>ptions</a:t>
            </a:r>
            <a:r>
              <a:rPr kumimoji="0" lang="en-US" sz="2800" i="0" u="none" strike="noStrike" kern="0" cap="none" spc="0" normalizeH="0" baseline="0" noProof="0">
                <a:ln>
                  <a:noFill/>
                </a:ln>
                <a:solidFill>
                  <a:srgbClr val="000000"/>
                </a:solidFill>
                <a:effectLst/>
                <a:uLnTx/>
                <a:uFillTx/>
                <a:latin typeface="+mn-lt"/>
                <a:ea typeface="+mn-ea"/>
                <a:cs typeface="+mn-cs"/>
                <a:sym typeface="IBM Plex Sans Light"/>
              </a:rPr>
              <a:t>.</a:t>
            </a:r>
          </a:p>
          <a:p>
            <a:pPr marR="0" lvl="0" algn="l" defTabSz="457178" rtl="0" eaLnBrk="0" fontAlgn="base" latinLnBrk="0" hangingPunct="0">
              <a:lnSpc>
                <a:spcPct val="100000"/>
              </a:lnSpc>
              <a:spcAft>
                <a:spcPts val="0"/>
              </a:spcAft>
              <a:buClr>
                <a:srgbClr val="2776C3"/>
              </a:buClr>
              <a:buSzTx/>
              <a:tabLst/>
              <a:defRPr/>
            </a:pPr>
            <a:endParaRPr lang="en-US" sz="2800"/>
          </a:p>
        </p:txBody>
      </p:sp>
      <p:sp>
        <p:nvSpPr>
          <p:cNvPr id="5" name="Footer Placeholder 4">
            <a:extLst>
              <a:ext uri="{FF2B5EF4-FFF2-40B4-BE49-F238E27FC236}">
                <a16:creationId xmlns:a16="http://schemas.microsoft.com/office/drawing/2014/main" id="{D6C6BBB5-7925-C973-E26F-BAB015E93B30}"/>
              </a:ext>
            </a:extLst>
          </p:cNvPr>
          <p:cNvSpPr>
            <a:spLocks noGrp="1"/>
          </p:cNvSpPr>
          <p:nvPr>
            <p:ph type="ftr" sz="quarter" idx="18"/>
          </p:nvPr>
        </p:nvSpPr>
        <p:spPr/>
        <p:txBody>
          <a:bodyPr/>
          <a:lstStyle/>
          <a:p>
            <a:r>
              <a:rPr lang="en-US"/>
              <a:t>Integrate applications across hybrid cloud</a:t>
            </a:r>
          </a:p>
        </p:txBody>
      </p:sp>
      <p:sp>
        <p:nvSpPr>
          <p:cNvPr id="6" name="Slide Number Placeholder 5">
            <a:extLst>
              <a:ext uri="{FF2B5EF4-FFF2-40B4-BE49-F238E27FC236}">
                <a16:creationId xmlns:a16="http://schemas.microsoft.com/office/drawing/2014/main" id="{5CEE3AB1-8B1E-1BB9-4726-AAC7A9A5BA5D}"/>
              </a:ext>
            </a:extLst>
          </p:cNvPr>
          <p:cNvSpPr>
            <a:spLocks noGrp="1"/>
          </p:cNvSpPr>
          <p:nvPr>
            <p:ph type="sldNum" sz="quarter" idx="4"/>
          </p:nvPr>
        </p:nvSpPr>
        <p:spPr/>
        <p:txBody>
          <a:bodyPr/>
          <a:lstStyle/>
          <a:p>
            <a:fld id="{86CB4B4D-7CA3-9044-876B-883B54F8677D}" type="slidenum">
              <a:rPr lang="en-US" smtClean="0"/>
              <a:pPr/>
              <a:t>12</a:t>
            </a:fld>
            <a:endParaRPr lang="en-US"/>
          </a:p>
        </p:txBody>
      </p:sp>
      <p:sp>
        <p:nvSpPr>
          <p:cNvPr id="28" name="Text Placeholder 15">
            <a:extLst>
              <a:ext uri="{FF2B5EF4-FFF2-40B4-BE49-F238E27FC236}">
                <a16:creationId xmlns:a16="http://schemas.microsoft.com/office/drawing/2014/main" id="{B38AF2AB-557A-8BCF-81F2-F5C0C271449D}"/>
              </a:ext>
            </a:extLst>
          </p:cNvPr>
          <p:cNvSpPr txBox="1">
            <a:spLocks/>
          </p:cNvSpPr>
          <p:nvPr/>
        </p:nvSpPr>
        <p:spPr>
          <a:xfrm>
            <a:off x="6699251" y="571500"/>
            <a:ext cx="6330950" cy="303828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1pPr>
            <a:lvl2pPr marL="18288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2pPr>
            <a:lvl3pPr marL="36576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3pPr>
            <a:lvl4pPr marL="54864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panose="020B0604020202020204" pitchFamily="34" charset="0"/>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2800" kern="0">
                <a:latin typeface="+mn-lt"/>
              </a:rPr>
              <a:t>How will the AI-driven surge in new applications impact your legacy Java application estate?</a:t>
            </a:r>
          </a:p>
          <a:p>
            <a:endParaRPr lang="en-US" sz="2800" kern="0">
              <a:latin typeface="+mn-lt"/>
            </a:endParaRPr>
          </a:p>
          <a:p>
            <a:r>
              <a:rPr lang="en-US" sz="2800" kern="0">
                <a:solidFill>
                  <a:schemeClr val="accent1"/>
                </a:solidFill>
                <a:latin typeface="+mn-lt"/>
              </a:rPr>
              <a:t>For innovation and modernization, you will need Java 17 and higher </a:t>
            </a:r>
          </a:p>
        </p:txBody>
      </p:sp>
      <p:cxnSp>
        <p:nvCxnSpPr>
          <p:cNvPr id="30" name="Straight Connector 29">
            <a:extLst>
              <a:ext uri="{FF2B5EF4-FFF2-40B4-BE49-F238E27FC236}">
                <a16:creationId xmlns:a16="http://schemas.microsoft.com/office/drawing/2014/main" id="{C862BA06-7709-44BB-52A6-8ADD9FAC7FC0}"/>
              </a:ext>
            </a:extLst>
          </p:cNvPr>
          <p:cNvCxnSpPr/>
          <p:nvPr/>
        </p:nvCxnSpPr>
        <p:spPr bwMode="auto">
          <a:xfrm>
            <a:off x="6096000" y="4572000"/>
            <a:ext cx="0" cy="762317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9EBBB1D9-AA12-1AB1-6E43-56DDAEF14933}"/>
              </a:ext>
            </a:extLst>
          </p:cNvPr>
          <p:cNvCxnSpPr/>
          <p:nvPr/>
        </p:nvCxnSpPr>
        <p:spPr bwMode="auto">
          <a:xfrm>
            <a:off x="12192000" y="4572000"/>
            <a:ext cx="0" cy="762317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B220C647-DD84-6C08-420C-7BF749FA9E46}"/>
              </a:ext>
            </a:extLst>
          </p:cNvPr>
          <p:cNvSpPr txBox="1"/>
          <p:nvPr/>
        </p:nvSpPr>
        <p:spPr>
          <a:xfrm>
            <a:off x="16973227" y="3304912"/>
            <a:ext cx="45719" cy="4571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rtlCol="0">
            <a:noAutofit/>
          </a:bodyPr>
          <a:lstStyle/>
          <a:p>
            <a:pPr marL="0" marR="0" lvl="0" indent="0" algn="l" defTabSz="3251119" rtl="0" eaLnBrk="1" fontAlgn="auto" latinLnBrk="0" hangingPunct="1">
              <a:lnSpc>
                <a:spcPct val="100000"/>
              </a:lnSpc>
              <a:spcBef>
                <a:spcPts val="3867"/>
              </a:spcBef>
              <a:spcAft>
                <a:spcPts val="0"/>
              </a:spcAft>
              <a:buClrTx/>
              <a:buSzPct val="100000"/>
              <a:buFontTx/>
              <a:buNone/>
              <a:tabLst/>
              <a:defRPr/>
            </a:pPr>
            <a:endParaRPr kumimoji="0" lang="en-US" sz="2800" b="0" i="0" u="none" strike="noStrike" kern="0" cap="none" spc="0" normalizeH="0" baseline="0" noProof="0">
              <a:ln>
                <a:noFill/>
              </a:ln>
              <a:solidFill>
                <a:srgbClr val="000000"/>
              </a:solidFill>
              <a:effectLst/>
              <a:uLnTx/>
              <a:uFillTx/>
              <a:latin typeface="IBM Plex Sans Light"/>
              <a:ea typeface="+mn-ea"/>
              <a:cs typeface="+mn-cs"/>
              <a:sym typeface="IBM Plex Sans Light"/>
            </a:endParaRPr>
          </a:p>
        </p:txBody>
      </p:sp>
      <p:sp>
        <p:nvSpPr>
          <p:cNvPr id="38" name="TextBox 37">
            <a:extLst>
              <a:ext uri="{FF2B5EF4-FFF2-40B4-BE49-F238E27FC236}">
                <a16:creationId xmlns:a16="http://schemas.microsoft.com/office/drawing/2014/main" id="{AA2100ED-AA10-E9B1-39B5-8CEF2FAB1DB5}"/>
              </a:ext>
            </a:extLst>
          </p:cNvPr>
          <p:cNvSpPr txBox="1"/>
          <p:nvPr/>
        </p:nvSpPr>
        <p:spPr>
          <a:xfrm>
            <a:off x="15413237" y="3501908"/>
            <a:ext cx="9806892" cy="150090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rtlCol="0">
            <a:noAutofit/>
          </a:bodyPr>
          <a:lstStyle/>
          <a:p>
            <a:pPr marL="0" marR="0" lvl="0" indent="0" algn="l" defTabSz="3251119" rtl="0" eaLnBrk="1" fontAlgn="auto" latinLnBrk="0" hangingPunct="1">
              <a:lnSpc>
                <a:spcPct val="100000"/>
              </a:lnSpc>
              <a:spcBef>
                <a:spcPts val="3867"/>
              </a:spcBef>
              <a:spcAft>
                <a:spcPts val="0"/>
              </a:spcAft>
              <a:buClrTx/>
              <a:buSzPct val="100000"/>
              <a:buFontTx/>
              <a:buNone/>
              <a:tabLst/>
              <a:defRPr/>
            </a:pPr>
            <a:endParaRPr kumimoji="0" lang="en-US" sz="2800" b="0" i="0" u="none" strike="noStrike" kern="0" cap="none" spc="0" normalizeH="0" baseline="0" noProof="0">
              <a:ln>
                <a:noFill/>
              </a:ln>
              <a:solidFill>
                <a:srgbClr val="000000"/>
              </a:solidFill>
              <a:effectLst/>
              <a:uLnTx/>
              <a:uFillTx/>
              <a:latin typeface="IBM Plex Sans Light"/>
              <a:ea typeface="+mn-ea"/>
              <a:cs typeface="+mn-cs"/>
              <a:sym typeface="IBM Plex Sans Light"/>
            </a:endParaRPr>
          </a:p>
        </p:txBody>
      </p:sp>
      <p:sp>
        <p:nvSpPr>
          <p:cNvPr id="45" name="Text Placeholder 9">
            <a:extLst>
              <a:ext uri="{FF2B5EF4-FFF2-40B4-BE49-F238E27FC236}">
                <a16:creationId xmlns:a16="http://schemas.microsoft.com/office/drawing/2014/main" id="{AF91BF45-1CC1-BDD5-D45B-A65A15B35144}"/>
              </a:ext>
            </a:extLst>
          </p:cNvPr>
          <p:cNvSpPr txBox="1">
            <a:spLocks/>
          </p:cNvSpPr>
          <p:nvPr/>
        </p:nvSpPr>
        <p:spPr>
          <a:xfrm>
            <a:off x="12763500" y="6735865"/>
            <a:ext cx="3213098" cy="76199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1pPr>
            <a:lvl2pPr marL="18288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2pPr>
            <a:lvl3pPr marL="36576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3pPr>
            <a:lvl4pPr marL="54864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panose="020B0604020202020204" pitchFamily="34" charset="0"/>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457178" eaLnBrk="0" fontAlgn="base" hangingPunct="0">
              <a:lnSpc>
                <a:spcPct val="100000"/>
              </a:lnSpc>
              <a:buClr>
                <a:srgbClr val="2776C3"/>
              </a:buClr>
              <a:defRPr/>
            </a:pPr>
            <a:r>
              <a:rPr lang="en-US" sz="2800">
                <a:solidFill>
                  <a:schemeClr val="accent1"/>
                </a:solidFill>
                <a:latin typeface="+mn-lt"/>
                <a:ea typeface="Helvetica Neue" panose="02000503000000020004" pitchFamily="2" charset="0"/>
                <a:cs typeface="Arial" panose="020B0604020202020204" pitchFamily="34" charset="0"/>
              </a:rPr>
              <a:t>P</a:t>
            </a:r>
            <a:r>
              <a:rPr lang="en-US" sz="2800" kern="1200">
                <a:solidFill>
                  <a:schemeClr val="accent1"/>
                </a:solidFill>
                <a:latin typeface="+mn-lt"/>
                <a:ea typeface="Helvetica Neue" panose="02000503000000020004" pitchFamily="2" charset="0"/>
                <a:cs typeface="Arial" panose="020B0604020202020204" pitchFamily="34" charset="0"/>
              </a:rPr>
              <a:t>reserve</a:t>
            </a:r>
            <a:endParaRPr lang="en-US" sz="2800" kern="0">
              <a:solidFill>
                <a:schemeClr val="accent1"/>
              </a:solidFill>
              <a:latin typeface="+mn-lt"/>
            </a:endParaRPr>
          </a:p>
        </p:txBody>
      </p:sp>
      <p:sp>
        <p:nvSpPr>
          <p:cNvPr id="46" name="Text Placeholder 9">
            <a:extLst>
              <a:ext uri="{FF2B5EF4-FFF2-40B4-BE49-F238E27FC236}">
                <a16:creationId xmlns:a16="http://schemas.microsoft.com/office/drawing/2014/main" id="{6E3CA182-2A5E-50D5-EE8C-7C127445C577}"/>
              </a:ext>
            </a:extLst>
          </p:cNvPr>
          <p:cNvSpPr txBox="1">
            <a:spLocks/>
          </p:cNvSpPr>
          <p:nvPr/>
        </p:nvSpPr>
        <p:spPr>
          <a:xfrm>
            <a:off x="16681451" y="6735865"/>
            <a:ext cx="3213098" cy="76199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1pPr>
            <a:lvl2pPr marL="18288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2pPr>
            <a:lvl3pPr marL="36576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3pPr>
            <a:lvl4pPr marL="54864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panose="020B0604020202020204" pitchFamily="34" charset="0"/>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457178" eaLnBrk="0" fontAlgn="base" hangingPunct="0">
              <a:lnSpc>
                <a:spcPct val="100000"/>
              </a:lnSpc>
              <a:buClr>
                <a:srgbClr val="2776C3"/>
              </a:buClr>
              <a:defRPr/>
            </a:pPr>
            <a:r>
              <a:rPr lang="en-US" sz="2800">
                <a:solidFill>
                  <a:schemeClr val="accent1"/>
                </a:solidFill>
                <a:latin typeface="+mn-lt"/>
                <a:ea typeface="Helvetica Neue" panose="02000503000000020004" pitchFamily="2" charset="0"/>
                <a:cs typeface="Arial" panose="020B0604020202020204" pitchFamily="34" charset="0"/>
              </a:rPr>
              <a:t>Modernize</a:t>
            </a:r>
            <a:endParaRPr lang="en-US" sz="2800" kern="0">
              <a:solidFill>
                <a:schemeClr val="accent1"/>
              </a:solidFill>
              <a:latin typeface="+mn-lt"/>
            </a:endParaRPr>
          </a:p>
        </p:txBody>
      </p:sp>
      <p:sp>
        <p:nvSpPr>
          <p:cNvPr id="48" name="Text Placeholder 9">
            <a:extLst>
              <a:ext uri="{FF2B5EF4-FFF2-40B4-BE49-F238E27FC236}">
                <a16:creationId xmlns:a16="http://schemas.microsoft.com/office/drawing/2014/main" id="{708B1A43-AC3A-63D4-6815-9944F86E6C4D}"/>
              </a:ext>
            </a:extLst>
          </p:cNvPr>
          <p:cNvSpPr txBox="1">
            <a:spLocks/>
          </p:cNvSpPr>
          <p:nvPr/>
        </p:nvSpPr>
        <p:spPr>
          <a:xfrm>
            <a:off x="12763500" y="7338510"/>
            <a:ext cx="3213098" cy="76199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1pPr>
            <a:lvl2pPr marL="18288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2pPr>
            <a:lvl3pPr marL="36576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3pPr>
            <a:lvl4pPr marL="54864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panose="020B0604020202020204" pitchFamily="34" charset="0"/>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457178" eaLnBrk="0" fontAlgn="base" hangingPunct="0">
              <a:lnSpc>
                <a:spcPct val="100000"/>
              </a:lnSpc>
              <a:buClr>
                <a:srgbClr val="2776C3"/>
              </a:buClr>
              <a:defRPr/>
            </a:pPr>
            <a:r>
              <a:rPr lang="en-US" sz="2800">
                <a:solidFill>
                  <a:srgbClr val="000000"/>
                </a:solidFill>
                <a:latin typeface="+mn-lt"/>
                <a:ea typeface="Helvetica Neue" panose="02000503000000020004" pitchFamily="2" charset="0"/>
                <a:cs typeface="Arial" panose="020B0604020202020204" pitchFamily="34" charset="0"/>
              </a:rPr>
              <a:t>Preserve Java 8 indefinitely</a:t>
            </a:r>
          </a:p>
        </p:txBody>
      </p:sp>
      <p:sp>
        <p:nvSpPr>
          <p:cNvPr id="49" name="Text Placeholder 9">
            <a:extLst>
              <a:ext uri="{FF2B5EF4-FFF2-40B4-BE49-F238E27FC236}">
                <a16:creationId xmlns:a16="http://schemas.microsoft.com/office/drawing/2014/main" id="{AC78A66E-B7EA-2DC2-8280-BB67DA6E1985}"/>
              </a:ext>
            </a:extLst>
          </p:cNvPr>
          <p:cNvSpPr txBox="1">
            <a:spLocks/>
          </p:cNvSpPr>
          <p:nvPr/>
        </p:nvSpPr>
        <p:spPr>
          <a:xfrm>
            <a:off x="16681451" y="7338510"/>
            <a:ext cx="3213098" cy="137368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1pPr>
            <a:lvl2pPr marL="18288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2pPr>
            <a:lvl3pPr marL="36576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3pPr>
            <a:lvl4pPr marL="54864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panose="020B0604020202020204" pitchFamily="34" charset="0"/>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457178" eaLnBrk="0" fontAlgn="base" hangingPunct="0">
              <a:lnSpc>
                <a:spcPct val="100000"/>
              </a:lnSpc>
              <a:buClr>
                <a:srgbClr val="2776C3"/>
              </a:buClr>
              <a:defRPr/>
            </a:pPr>
            <a:r>
              <a:rPr lang="en-US" sz="2800">
                <a:solidFill>
                  <a:srgbClr val="000000"/>
                </a:solidFill>
                <a:latin typeface="+mn-lt"/>
                <a:ea typeface="Helvetica Neue" panose="02000503000000020004" pitchFamily="2" charset="0"/>
                <a:cs typeface="Arial" panose="020B0604020202020204" pitchFamily="34" charset="0"/>
              </a:rPr>
              <a:t>Java 17 in </a:t>
            </a:r>
            <a:br>
              <a:rPr lang="en-US" sz="2800">
                <a:solidFill>
                  <a:srgbClr val="000000"/>
                </a:solidFill>
                <a:latin typeface="+mn-lt"/>
                <a:ea typeface="Helvetica Neue" panose="02000503000000020004" pitchFamily="2" charset="0"/>
                <a:cs typeface="Arial" panose="020B0604020202020204" pitchFamily="34" charset="0"/>
              </a:rPr>
            </a:br>
            <a:r>
              <a:rPr lang="en-US" sz="2800">
                <a:solidFill>
                  <a:srgbClr val="000000"/>
                </a:solidFill>
                <a:latin typeface="+mn-lt"/>
                <a:ea typeface="Helvetica Neue" panose="02000503000000020004" pitchFamily="2" charset="0"/>
                <a:cs typeface="Arial" panose="020B0604020202020204" pitchFamily="34" charset="0"/>
              </a:rPr>
              <a:t>WAS-ND cell </a:t>
            </a:r>
            <a:br>
              <a:rPr lang="en-US" sz="2800">
                <a:solidFill>
                  <a:srgbClr val="000000"/>
                </a:solidFill>
                <a:latin typeface="+mn-lt"/>
                <a:ea typeface="Helvetica Neue" panose="02000503000000020004" pitchFamily="2" charset="0"/>
                <a:cs typeface="Arial" panose="020B0604020202020204" pitchFamily="34" charset="0"/>
              </a:rPr>
            </a:br>
            <a:r>
              <a:rPr lang="en-US" sz="2800">
                <a:solidFill>
                  <a:srgbClr val="000000"/>
                </a:solidFill>
                <a:latin typeface="+mn-lt"/>
                <a:ea typeface="Helvetica Neue" panose="02000503000000020004" pitchFamily="2" charset="0"/>
                <a:cs typeface="Arial" panose="020B0604020202020204" pitchFamily="34" charset="0"/>
              </a:rPr>
              <a:t>(Keep your scripts!)</a:t>
            </a:r>
          </a:p>
        </p:txBody>
      </p:sp>
      <p:sp>
        <p:nvSpPr>
          <p:cNvPr id="50" name="Text Placeholder 9">
            <a:extLst>
              <a:ext uri="{FF2B5EF4-FFF2-40B4-BE49-F238E27FC236}">
                <a16:creationId xmlns:a16="http://schemas.microsoft.com/office/drawing/2014/main" id="{5D9DA547-F1C5-05A8-E035-3BFEE7A09B38}"/>
              </a:ext>
            </a:extLst>
          </p:cNvPr>
          <p:cNvSpPr txBox="1">
            <a:spLocks/>
          </p:cNvSpPr>
          <p:nvPr/>
        </p:nvSpPr>
        <p:spPr>
          <a:xfrm>
            <a:off x="20599402" y="7338510"/>
            <a:ext cx="3213098" cy="115871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1pPr>
            <a:lvl2pPr marL="18288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2pPr>
            <a:lvl3pPr marL="36576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3pPr>
            <a:lvl4pPr marL="54864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panose="020B0604020202020204" pitchFamily="34" charset="0"/>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457178" eaLnBrk="0" fontAlgn="base" hangingPunct="0">
              <a:lnSpc>
                <a:spcPct val="100000"/>
              </a:lnSpc>
              <a:buClr>
                <a:srgbClr val="2776C3"/>
              </a:buClr>
              <a:defRPr/>
            </a:pPr>
            <a:r>
              <a:rPr lang="en-US" sz="2800">
                <a:solidFill>
                  <a:srgbClr val="000000"/>
                </a:solidFill>
                <a:latin typeface="+mn-lt"/>
                <a:ea typeface="Helvetica Neue" panose="02000503000000020004" pitchFamily="2" charset="0"/>
                <a:cs typeface="Arial" panose="020B0604020202020204" pitchFamily="34" charset="0"/>
              </a:rPr>
              <a:t>Java 17 SaaS </a:t>
            </a:r>
            <a:br>
              <a:rPr lang="en-US" sz="2800">
                <a:solidFill>
                  <a:srgbClr val="000000"/>
                </a:solidFill>
                <a:latin typeface="+mn-lt"/>
                <a:ea typeface="Helvetica Neue" panose="02000503000000020004" pitchFamily="2" charset="0"/>
                <a:cs typeface="Arial" panose="020B0604020202020204" pitchFamily="34" charset="0"/>
              </a:rPr>
            </a:br>
            <a:r>
              <a:rPr lang="en-US" sz="2800">
                <a:solidFill>
                  <a:srgbClr val="000000"/>
                </a:solidFill>
                <a:latin typeface="+mn-lt"/>
                <a:ea typeface="Helvetica Neue" panose="02000503000000020004" pitchFamily="2" charset="0"/>
                <a:cs typeface="Arial" panose="020B0604020202020204" pitchFamily="34" charset="0"/>
              </a:rPr>
              <a:t>in the cloud</a:t>
            </a:r>
          </a:p>
        </p:txBody>
      </p:sp>
      <p:sp>
        <p:nvSpPr>
          <p:cNvPr id="51" name="Text Placeholder 9">
            <a:extLst>
              <a:ext uri="{FF2B5EF4-FFF2-40B4-BE49-F238E27FC236}">
                <a16:creationId xmlns:a16="http://schemas.microsoft.com/office/drawing/2014/main" id="{250EB925-CE06-6A16-91B4-6FE8F562308D}"/>
              </a:ext>
            </a:extLst>
          </p:cNvPr>
          <p:cNvSpPr txBox="1">
            <a:spLocks/>
          </p:cNvSpPr>
          <p:nvPr/>
        </p:nvSpPr>
        <p:spPr>
          <a:xfrm>
            <a:off x="12763499" y="9321802"/>
            <a:ext cx="9105896" cy="76199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1pPr>
            <a:lvl2pPr marL="18288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2pPr>
            <a:lvl3pPr marL="36576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3pPr>
            <a:lvl4pPr marL="54864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panose="020B0604020202020204" pitchFamily="34" charset="0"/>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457178" eaLnBrk="0" fontAlgn="base" hangingPunct="0">
              <a:lnSpc>
                <a:spcPct val="100000"/>
              </a:lnSpc>
              <a:buClr>
                <a:srgbClr val="2776C3"/>
              </a:buClr>
              <a:defRPr/>
            </a:pPr>
            <a:r>
              <a:rPr lang="en-US" sz="2800">
                <a:solidFill>
                  <a:srgbClr val="000000"/>
                </a:solidFill>
                <a:latin typeface="+mn-lt"/>
                <a:ea typeface="Helvetica Neue" panose="02000503000000020004" pitchFamily="2" charset="0"/>
                <a:cs typeface="Arial" panose="020B0604020202020204" pitchFamily="34" charset="0"/>
              </a:rPr>
              <a:t>AI-based discovery and app code update tooling</a:t>
            </a:r>
          </a:p>
        </p:txBody>
      </p:sp>
      <p:cxnSp>
        <p:nvCxnSpPr>
          <p:cNvPr id="53" name="Straight Connector 52">
            <a:extLst>
              <a:ext uri="{FF2B5EF4-FFF2-40B4-BE49-F238E27FC236}">
                <a16:creationId xmlns:a16="http://schemas.microsoft.com/office/drawing/2014/main" id="{593494BE-5D6D-D56F-35D6-24FC16F8BF2D}"/>
              </a:ext>
            </a:extLst>
          </p:cNvPr>
          <p:cNvCxnSpPr/>
          <p:nvPr/>
        </p:nvCxnSpPr>
        <p:spPr bwMode="auto">
          <a:xfrm>
            <a:off x="12763499" y="9017000"/>
            <a:ext cx="1104900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282815A-C623-FB07-C50D-6D2BCAD64FE6}"/>
              </a:ext>
            </a:extLst>
          </p:cNvPr>
          <p:cNvCxnSpPr/>
          <p:nvPr/>
        </p:nvCxnSpPr>
        <p:spPr bwMode="auto">
          <a:xfrm>
            <a:off x="12763499" y="5232400"/>
            <a:ext cx="1104900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4659FDFB-B2B7-A294-661A-356BF6C76F43}"/>
              </a:ext>
            </a:extLst>
          </p:cNvPr>
          <p:cNvCxnSpPr/>
          <p:nvPr/>
        </p:nvCxnSpPr>
        <p:spPr bwMode="auto">
          <a:xfrm>
            <a:off x="12763499" y="6502400"/>
            <a:ext cx="1104900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D18897AB-2ACC-5FE5-F59D-1C0698599FDE}"/>
              </a:ext>
            </a:extLst>
          </p:cNvPr>
          <p:cNvCxnSpPr>
            <a:cxnSpLocks/>
          </p:cNvCxnSpPr>
          <p:nvPr/>
        </p:nvCxnSpPr>
        <p:spPr bwMode="auto">
          <a:xfrm>
            <a:off x="16408400" y="6502400"/>
            <a:ext cx="0" cy="25146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ext Placeholder 11">
            <a:extLst>
              <a:ext uri="{FF2B5EF4-FFF2-40B4-BE49-F238E27FC236}">
                <a16:creationId xmlns:a16="http://schemas.microsoft.com/office/drawing/2014/main" id="{CFCCCB32-111B-8695-F6B0-D7465FBC86CF}"/>
              </a:ext>
            </a:extLst>
          </p:cNvPr>
          <p:cNvSpPr txBox="1">
            <a:spLocks/>
          </p:cNvSpPr>
          <p:nvPr/>
        </p:nvSpPr>
        <p:spPr>
          <a:xfrm>
            <a:off x="6667499" y="12195175"/>
            <a:ext cx="6095989" cy="1012762"/>
          </a:xfrm>
          <a:prstGeom prst="rect">
            <a:avLst/>
          </a:prstGeom>
        </p:spPr>
        <p:txBody>
          <a:bodyPr lIns="0" tIns="0" rIns="0" bIns="0" anchor="b"/>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342900" indent="-342900">
              <a:lnSpc>
                <a:spcPct val="120000"/>
              </a:lnSpc>
              <a:buFont typeface="+mj-lt"/>
              <a:buAutoNum type="arabicPeriod"/>
            </a:pPr>
            <a:r>
              <a:rPr lang="en-US" sz="1600" kern="0">
                <a:solidFill>
                  <a:srgbClr val="FF00FF"/>
                </a:solidFill>
                <a:latin typeface="IBM Plex Sans" panose="020B0503050203000203" pitchFamily="34" charset="0"/>
              </a:rPr>
              <a:t>2024 State of the Java Ecosystem,, DD Month 20YY.</a:t>
            </a:r>
          </a:p>
          <a:p>
            <a:pPr marL="342900" indent="-342900">
              <a:lnSpc>
                <a:spcPct val="120000"/>
              </a:lnSpc>
              <a:buFont typeface="+mj-lt"/>
              <a:buAutoNum type="arabicPeriod"/>
            </a:pPr>
            <a:r>
              <a:rPr lang="en-US" sz="1600" kern="0">
                <a:solidFill>
                  <a:srgbClr val="FF00FF"/>
                </a:solidFill>
                <a:latin typeface="IBM Plex Sans" panose="020B0503050203000203" pitchFamily="34" charset="0"/>
                <a:hlinkClick r:id="rId2"/>
              </a:rPr>
              <a:t>Java 8 will no longer have open community support after 2026</a:t>
            </a:r>
            <a:r>
              <a:rPr lang="en-US" sz="1600" kern="0">
                <a:solidFill>
                  <a:srgbClr val="FF00FF"/>
                </a:solidFill>
                <a:latin typeface="IBM Plex Sans" panose="020B0503050203000203" pitchFamily="34" charset="0"/>
              </a:rPr>
              <a:t>, 30 October 2024</a:t>
            </a:r>
          </a:p>
        </p:txBody>
      </p:sp>
    </p:spTree>
    <p:extLst>
      <p:ext uri="{BB962C8B-B14F-4D97-AF65-F5344CB8AC3E}">
        <p14:creationId xmlns:p14="http://schemas.microsoft.com/office/powerpoint/2010/main" val="239885840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9C1C27-217D-4790-7173-FDD7AB6130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B2FE96-52BA-AC0C-CE32-C2CF1FF1E023}"/>
              </a:ext>
            </a:extLst>
          </p:cNvPr>
          <p:cNvSpPr>
            <a:spLocks noGrp="1"/>
          </p:cNvSpPr>
          <p:nvPr>
            <p:ph type="title"/>
          </p:nvPr>
        </p:nvSpPr>
        <p:spPr>
          <a:xfrm>
            <a:off x="576000" y="576072"/>
            <a:ext cx="4949825" cy="3995928"/>
          </a:xfrm>
        </p:spPr>
        <p:txBody>
          <a:bodyPr/>
          <a:lstStyle/>
          <a:p>
            <a:r>
              <a:rPr lang="en-US" sz="3600">
                <a:solidFill>
                  <a:srgbClr val="0F62FE"/>
                </a:solidFill>
              </a:rPr>
              <a:t>Why IBM</a:t>
            </a:r>
          </a:p>
        </p:txBody>
      </p:sp>
      <p:sp>
        <p:nvSpPr>
          <p:cNvPr id="9" name="Footer Placeholder 8">
            <a:extLst>
              <a:ext uri="{FF2B5EF4-FFF2-40B4-BE49-F238E27FC236}">
                <a16:creationId xmlns:a16="http://schemas.microsoft.com/office/drawing/2014/main" id="{65F9AEFC-A0F8-E443-3026-B5AE85647D48}"/>
              </a:ext>
            </a:extLst>
          </p:cNvPr>
          <p:cNvSpPr>
            <a:spLocks noGrp="1"/>
          </p:cNvSpPr>
          <p:nvPr>
            <p:ph type="ftr" sz="quarter" idx="22"/>
          </p:nvPr>
        </p:nvSpPr>
        <p:spPr>
          <a:xfrm>
            <a:off x="576000" y="12816000"/>
            <a:ext cx="4956176" cy="381000"/>
          </a:xfrm>
        </p:spPr>
        <p:txBody>
          <a:bodyPr/>
          <a:lstStyle/>
          <a:p>
            <a:r>
              <a:rPr lang="en-US"/>
              <a:t>Integrate applications across hybrid cloud</a:t>
            </a:r>
          </a:p>
        </p:txBody>
      </p:sp>
      <p:sp>
        <p:nvSpPr>
          <p:cNvPr id="11" name="Slide Number Placeholder 2">
            <a:extLst>
              <a:ext uri="{FF2B5EF4-FFF2-40B4-BE49-F238E27FC236}">
                <a16:creationId xmlns:a16="http://schemas.microsoft.com/office/drawing/2014/main" id="{0BDECEF0-089C-356E-F38A-049A285DA7F1}"/>
              </a:ext>
            </a:extLst>
          </p:cNvPr>
          <p:cNvSpPr>
            <a:spLocks noGrp="1"/>
          </p:cNvSpPr>
          <p:nvPr>
            <p:ph type="sldNum" sz="quarter" idx="4"/>
          </p:nvPr>
        </p:nvSpPr>
        <p:spPr>
          <a:xfrm>
            <a:off x="23541592" y="12951538"/>
            <a:ext cx="270908" cy="246221"/>
          </a:xfrm>
        </p:spPr>
        <p:txBody>
          <a:bodyPr/>
          <a:lstStyle/>
          <a:p>
            <a:fld id="{86CB4B4D-7CA3-9044-876B-883B54F8677D}" type="slidenum">
              <a:rPr lang="en-US" smtClean="0"/>
              <a:pPr/>
              <a:t>13</a:t>
            </a:fld>
            <a:endParaRPr lang="en-US"/>
          </a:p>
        </p:txBody>
      </p:sp>
      <p:cxnSp>
        <p:nvCxnSpPr>
          <p:cNvPr id="17" name="Straight Connector 16" descr="Horizontal row divider">
            <a:extLst>
              <a:ext uri="{FF2B5EF4-FFF2-40B4-BE49-F238E27FC236}">
                <a16:creationId xmlns:a16="http://schemas.microsoft.com/office/drawing/2014/main" id="{40EFB094-747B-D7C2-D40F-C2C20BB9E459}"/>
              </a:ext>
              <a:ext uri="{C183D7F6-B498-43B3-948B-1728B52AA6E4}">
                <adec:decorative xmlns:adec="http://schemas.microsoft.com/office/drawing/2017/decorative" val="0"/>
              </a:ext>
            </a:extLst>
          </p:cNvPr>
          <p:cNvCxnSpPr>
            <a:cxnSpLocks/>
          </p:cNvCxnSpPr>
          <p:nvPr/>
        </p:nvCxnSpPr>
        <p:spPr bwMode="auto">
          <a:xfrm>
            <a:off x="576000" y="6096000"/>
            <a:ext cx="232365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descr="Vertical column divider">
            <a:extLst>
              <a:ext uri="{FF2B5EF4-FFF2-40B4-BE49-F238E27FC236}">
                <a16:creationId xmlns:a16="http://schemas.microsoft.com/office/drawing/2014/main" id="{CF8F9C47-9F4E-05C0-B010-A220F73A3F6D}"/>
              </a:ext>
              <a:ext uri="{C183D7F6-B498-43B3-948B-1728B52AA6E4}">
                <adec:decorative xmlns:adec="http://schemas.microsoft.com/office/drawing/2017/decorative" val="0"/>
              </a:ext>
            </a:extLst>
          </p:cNvPr>
          <p:cNvCxnSpPr>
            <a:cxnSpLocks/>
          </p:cNvCxnSpPr>
          <p:nvPr/>
        </p:nvCxnSpPr>
        <p:spPr bwMode="auto">
          <a:xfrm>
            <a:off x="12195302" y="566928"/>
            <a:ext cx="0" cy="1162824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descr="Vertical column divider">
            <a:extLst>
              <a:ext uri="{FF2B5EF4-FFF2-40B4-BE49-F238E27FC236}">
                <a16:creationId xmlns:a16="http://schemas.microsoft.com/office/drawing/2014/main" id="{549E64D8-2C01-2DCD-0D3D-BF4C3E013365}"/>
              </a:ext>
              <a:ext uri="{C183D7F6-B498-43B3-948B-1728B52AA6E4}">
                <adec:decorative xmlns:adec="http://schemas.microsoft.com/office/drawing/2017/decorative" val="0"/>
              </a:ext>
            </a:extLst>
          </p:cNvPr>
          <p:cNvCxnSpPr>
            <a:cxnSpLocks/>
          </p:cNvCxnSpPr>
          <p:nvPr/>
        </p:nvCxnSpPr>
        <p:spPr bwMode="auto">
          <a:xfrm>
            <a:off x="18288000" y="569913"/>
            <a:ext cx="0" cy="1162526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descr="Vertical column divider">
            <a:extLst>
              <a:ext uri="{FF2B5EF4-FFF2-40B4-BE49-F238E27FC236}">
                <a16:creationId xmlns:a16="http://schemas.microsoft.com/office/drawing/2014/main" id="{7311B905-49AF-A6AC-BF4E-AB8C8D9E9505}"/>
              </a:ext>
              <a:ext uri="{C183D7F6-B498-43B3-948B-1728B52AA6E4}">
                <adec:decorative xmlns:adec="http://schemas.microsoft.com/office/drawing/2017/decorative" val="0"/>
              </a:ext>
            </a:extLst>
          </p:cNvPr>
          <p:cNvCxnSpPr>
            <a:cxnSpLocks/>
          </p:cNvCxnSpPr>
          <p:nvPr/>
        </p:nvCxnSpPr>
        <p:spPr bwMode="auto">
          <a:xfrm>
            <a:off x="6098395" y="566928"/>
            <a:ext cx="0" cy="1162824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2" name="Text Placeholder 3">
            <a:extLst>
              <a:ext uri="{FF2B5EF4-FFF2-40B4-BE49-F238E27FC236}">
                <a16:creationId xmlns:a16="http://schemas.microsoft.com/office/drawing/2014/main" id="{FC61A79C-A3F3-F96C-BA85-137FB1DB8EF0}"/>
              </a:ext>
            </a:extLst>
          </p:cNvPr>
          <p:cNvSpPr txBox="1">
            <a:spLocks/>
          </p:cNvSpPr>
          <p:nvPr/>
        </p:nvSpPr>
        <p:spPr>
          <a:xfrm>
            <a:off x="6667499" y="581216"/>
            <a:ext cx="4956048" cy="3999102"/>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2400" kern="0">
                <a:solidFill>
                  <a:srgbClr val="0F62FE"/>
                </a:solidFill>
                <a:latin typeface="IBM Plex Sans Medm" panose="020B0503050203000203" pitchFamily="34" charset="0"/>
              </a:rPr>
              <a:t>Develop and deploy </a:t>
            </a:r>
            <a:br>
              <a:rPr lang="en-US" sz="2400" kern="0">
                <a:solidFill>
                  <a:srgbClr val="0F62FE"/>
                </a:solidFill>
                <a:latin typeface="IBM Plex Sans Medm" panose="020B0503050203000203" pitchFamily="34" charset="0"/>
              </a:rPr>
            </a:br>
            <a:r>
              <a:rPr lang="en-US" sz="2400" kern="0">
                <a:solidFill>
                  <a:srgbClr val="0F62FE"/>
                </a:solidFill>
                <a:latin typeface="IBM Plex Sans Medm" panose="020B0503050203000203" pitchFamily="34" charset="0"/>
              </a:rPr>
              <a:t>integrations anywhere </a:t>
            </a:r>
            <a:r>
              <a:rPr lang="en-US" sz="2400" kern="0">
                <a:solidFill>
                  <a:srgbClr val="0F62FE"/>
                </a:solidFill>
              </a:rPr>
              <a:t> </a:t>
            </a:r>
            <a:br>
              <a:rPr lang="en-US" sz="2400" kern="0"/>
            </a:br>
            <a:endParaRPr lang="en-US" sz="2400" kern="0"/>
          </a:p>
          <a:p>
            <a:r>
              <a:rPr lang="en-US" sz="2400" kern="0"/>
              <a:t>Work how you like and eliminate duplicate efforts.</a:t>
            </a:r>
          </a:p>
          <a:p>
            <a:endParaRPr lang="en-US" sz="2400" kern="0"/>
          </a:p>
        </p:txBody>
      </p:sp>
      <p:sp>
        <p:nvSpPr>
          <p:cNvPr id="34" name="Text Placeholder 4">
            <a:extLst>
              <a:ext uri="{FF2B5EF4-FFF2-40B4-BE49-F238E27FC236}">
                <a16:creationId xmlns:a16="http://schemas.microsoft.com/office/drawing/2014/main" id="{B49478CC-4F03-3A96-9E15-374030E05F54}"/>
              </a:ext>
            </a:extLst>
          </p:cNvPr>
          <p:cNvSpPr txBox="1">
            <a:spLocks/>
          </p:cNvSpPr>
          <p:nvPr/>
        </p:nvSpPr>
        <p:spPr>
          <a:xfrm>
            <a:off x="12780000" y="581216"/>
            <a:ext cx="4953000" cy="399910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mj-lt"/>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panose="020B0604020202020204" pitchFamily="34" charset="0"/>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2400" kern="0">
                <a:solidFill>
                  <a:srgbClr val="0F62FE"/>
                </a:solidFill>
                <a:latin typeface="IBM Plex Sans Medm" panose="020B0503050203000203" pitchFamily="34" charset="0"/>
              </a:rPr>
              <a:t>Unified experience across </a:t>
            </a:r>
            <a:br>
              <a:rPr lang="en-US" sz="2400" kern="0">
                <a:solidFill>
                  <a:srgbClr val="0F62FE"/>
                </a:solidFill>
                <a:latin typeface="IBM Plex Sans Medm" panose="020B0503050203000203" pitchFamily="34" charset="0"/>
              </a:rPr>
            </a:br>
            <a:r>
              <a:rPr lang="en-US" sz="2400" kern="0">
                <a:solidFill>
                  <a:srgbClr val="0F62FE"/>
                </a:solidFill>
                <a:latin typeface="IBM Plex Sans Medm" panose="020B0503050203000203" pitchFamily="34" charset="0"/>
              </a:rPr>
              <a:t>all iPaaS components </a:t>
            </a:r>
            <a:br>
              <a:rPr lang="en-US" sz="2400" kern="0"/>
            </a:br>
            <a:endParaRPr lang="en-US" sz="2400" kern="0"/>
          </a:p>
          <a:p>
            <a:r>
              <a:rPr lang="en-US" sz="2400" kern="0"/>
              <a:t>Simplify learning as well as managing and collaborating across APIs, apps, B2B and events.</a:t>
            </a:r>
          </a:p>
          <a:p>
            <a:endParaRPr lang="en-US" sz="2400" kern="0"/>
          </a:p>
        </p:txBody>
      </p:sp>
      <p:sp>
        <p:nvSpPr>
          <p:cNvPr id="36" name="Text Placeholder 5">
            <a:extLst>
              <a:ext uri="{FF2B5EF4-FFF2-40B4-BE49-F238E27FC236}">
                <a16:creationId xmlns:a16="http://schemas.microsoft.com/office/drawing/2014/main" id="{35AD26E8-6E63-47DB-E2E8-6E52E459C4AF}"/>
              </a:ext>
            </a:extLst>
          </p:cNvPr>
          <p:cNvSpPr txBox="1">
            <a:spLocks/>
          </p:cNvSpPr>
          <p:nvPr/>
        </p:nvSpPr>
        <p:spPr>
          <a:xfrm>
            <a:off x="18859501" y="581215"/>
            <a:ext cx="4946904" cy="399909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mj-lt"/>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panose="020B0604020202020204" pitchFamily="34" charset="0"/>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2400" kern="0">
                <a:solidFill>
                  <a:srgbClr val="0F62FE"/>
                </a:solidFill>
                <a:latin typeface="IBM Plex Sans Medm" panose="020B0503050203000203" pitchFamily="34" charset="0"/>
              </a:rPr>
              <a:t>Central control, </a:t>
            </a:r>
            <a:br>
              <a:rPr lang="en-US" sz="2400" kern="0">
                <a:solidFill>
                  <a:srgbClr val="0F62FE"/>
                </a:solidFill>
                <a:latin typeface="IBM Plex Sans Medm" panose="020B0503050203000203" pitchFamily="34" charset="0"/>
              </a:rPr>
            </a:br>
            <a:r>
              <a:rPr lang="en-US" sz="2400" kern="0">
                <a:solidFill>
                  <a:srgbClr val="0F62FE"/>
                </a:solidFill>
                <a:latin typeface="IBM Plex Sans Medm" panose="020B0503050203000203" pitchFamily="34" charset="0"/>
              </a:rPr>
              <a:t>distributed execution</a:t>
            </a:r>
            <a:br>
              <a:rPr lang="en-US" sz="2400" kern="0">
                <a:latin typeface="IBM Plex Sans Medm" panose="020B0503050203000203" pitchFamily="34" charset="0"/>
              </a:rPr>
            </a:br>
            <a:r>
              <a:rPr lang="en-US" sz="2400" kern="0">
                <a:latin typeface="IBM Plex Sans Medm" panose="020B0503050203000203" pitchFamily="34" charset="0"/>
              </a:rPr>
              <a:t> </a:t>
            </a:r>
            <a:endParaRPr lang="en-US" sz="2400" kern="0"/>
          </a:p>
          <a:p>
            <a:r>
              <a:rPr lang="en-US" sz="2400" kern="0"/>
              <a:t>Manage integrations across the business from a single platform, improving visibility and control across operations, eliminating silos and streamlining processes.</a:t>
            </a:r>
          </a:p>
          <a:p>
            <a:endParaRPr lang="en-US" sz="2400" kern="0"/>
          </a:p>
        </p:txBody>
      </p:sp>
      <p:sp>
        <p:nvSpPr>
          <p:cNvPr id="38" name="Text Placeholder 6">
            <a:extLst>
              <a:ext uri="{FF2B5EF4-FFF2-40B4-BE49-F238E27FC236}">
                <a16:creationId xmlns:a16="http://schemas.microsoft.com/office/drawing/2014/main" id="{79529D3E-C624-4A07-BF5E-544C6CAA378D}"/>
              </a:ext>
            </a:extLst>
          </p:cNvPr>
          <p:cNvSpPr txBox="1">
            <a:spLocks/>
          </p:cNvSpPr>
          <p:nvPr/>
        </p:nvSpPr>
        <p:spPr>
          <a:xfrm>
            <a:off x="6667499" y="6680810"/>
            <a:ext cx="4956048" cy="399829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mj-lt"/>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panose="020B0604020202020204" pitchFamily="34" charset="0"/>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2400" kern="0">
                <a:solidFill>
                  <a:srgbClr val="0F62FE"/>
                </a:solidFill>
                <a:latin typeface="IBM Plex Sans Medm" panose="020B0503050203000203" pitchFamily="34" charset="0"/>
              </a:rPr>
              <a:t>AI-driven productivity</a:t>
            </a:r>
            <a:br>
              <a:rPr lang="en-US" sz="2400" kern="0">
                <a:latin typeface="IBM Plex Sans Medm" panose="020B0503050203000203" pitchFamily="34" charset="0"/>
              </a:rPr>
            </a:br>
            <a:r>
              <a:rPr lang="en-US" sz="2400" kern="0">
                <a:latin typeface="IBM Plex Sans Medm" panose="020B0503050203000203" pitchFamily="34" charset="0"/>
              </a:rPr>
              <a:t> </a:t>
            </a:r>
            <a:br>
              <a:rPr lang="en-US" sz="2400" kern="0"/>
            </a:br>
            <a:endParaRPr lang="en-US" sz="2400" kern="0"/>
          </a:p>
          <a:p>
            <a:r>
              <a:rPr lang="en-US" sz="2400" kern="0"/>
              <a:t>Leverage AI in IBM’s iPaaS to optimize workflows, reduce manual effort and gain smarter insights for decision-making.</a:t>
            </a:r>
          </a:p>
          <a:p>
            <a:endParaRPr lang="en-US" sz="2400" kern="0"/>
          </a:p>
        </p:txBody>
      </p:sp>
      <p:sp>
        <p:nvSpPr>
          <p:cNvPr id="40" name="Text Placeholder 7">
            <a:extLst>
              <a:ext uri="{FF2B5EF4-FFF2-40B4-BE49-F238E27FC236}">
                <a16:creationId xmlns:a16="http://schemas.microsoft.com/office/drawing/2014/main" id="{60ACE715-3016-6D3D-6CCB-3B02B756E87F}"/>
              </a:ext>
            </a:extLst>
          </p:cNvPr>
          <p:cNvSpPr txBox="1">
            <a:spLocks/>
          </p:cNvSpPr>
          <p:nvPr/>
        </p:nvSpPr>
        <p:spPr>
          <a:xfrm>
            <a:off x="12780000" y="6680810"/>
            <a:ext cx="4956048" cy="3998291"/>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2400" kern="0">
                <a:solidFill>
                  <a:srgbClr val="0F62FE"/>
                </a:solidFill>
                <a:latin typeface="IBM Plex Sans Medm" panose="020B0503050203000203" pitchFamily="34" charset="0"/>
              </a:rPr>
              <a:t>Comprehensive API security </a:t>
            </a:r>
            <a:br>
              <a:rPr lang="en-US" sz="2400" kern="0">
                <a:solidFill>
                  <a:srgbClr val="0F62FE"/>
                </a:solidFill>
                <a:latin typeface="IBM Plex Sans Medm" panose="020B0503050203000203" pitchFamily="34" charset="0"/>
              </a:rPr>
            </a:br>
            <a:r>
              <a:rPr lang="en-US" sz="2400" kern="0">
                <a:solidFill>
                  <a:srgbClr val="0F62FE"/>
                </a:solidFill>
                <a:latin typeface="IBM Plex Sans Medm" panose="020B0503050203000203" pitchFamily="34" charset="0"/>
              </a:rPr>
              <a:t>and governance</a:t>
            </a:r>
            <a:br>
              <a:rPr lang="en-US" sz="2400" kern="0">
                <a:latin typeface="IBM Plex Sans Medm" panose="020B0503050203000203" pitchFamily="34" charset="0"/>
              </a:rPr>
            </a:br>
            <a:r>
              <a:rPr lang="en-US" sz="2400" kern="0">
                <a:latin typeface="IBM Plex Sans Medm" panose="020B0503050203000203" pitchFamily="34" charset="0"/>
              </a:rPr>
              <a:t> </a:t>
            </a:r>
            <a:endParaRPr lang="en-US" sz="2400" kern="0"/>
          </a:p>
          <a:p>
            <a:r>
              <a:rPr lang="en-US" sz="2400" kern="0"/>
              <a:t>Innovate across your business to improve speed and agility while reducing business costs and risks with our market-leading and award-winning API management solution.</a:t>
            </a:r>
          </a:p>
        </p:txBody>
      </p:sp>
      <p:sp>
        <p:nvSpPr>
          <p:cNvPr id="42" name="Text Placeholder 8">
            <a:extLst>
              <a:ext uri="{FF2B5EF4-FFF2-40B4-BE49-F238E27FC236}">
                <a16:creationId xmlns:a16="http://schemas.microsoft.com/office/drawing/2014/main" id="{9A905944-7B4E-697E-591F-3CCDC60E56B7}"/>
              </a:ext>
            </a:extLst>
          </p:cNvPr>
          <p:cNvSpPr txBox="1">
            <a:spLocks/>
          </p:cNvSpPr>
          <p:nvPr/>
        </p:nvSpPr>
        <p:spPr>
          <a:xfrm>
            <a:off x="18859501" y="6680810"/>
            <a:ext cx="4946904" cy="399828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2400" kern="0">
                <a:solidFill>
                  <a:srgbClr val="0F62FE"/>
                </a:solidFill>
                <a:latin typeface="IBM Plex Sans Medm" panose="020B0503050203000203" pitchFamily="34" charset="0"/>
              </a:rPr>
              <a:t>Event-driven architecture for real-time speed and agility at scale </a:t>
            </a:r>
            <a:br>
              <a:rPr lang="en-US" sz="2400" kern="0"/>
            </a:br>
            <a:endParaRPr lang="en-US" sz="2400" kern="0"/>
          </a:p>
          <a:p>
            <a:r>
              <a:rPr lang="en-US" sz="2400" kern="0"/>
              <a:t>Make business events available where they’re needed thanks to architecture built on open-source technologies like Apache Kafka.</a:t>
            </a:r>
          </a:p>
        </p:txBody>
      </p:sp>
      <p:sp>
        <p:nvSpPr>
          <p:cNvPr id="44" name="Text Placeholder 6">
            <a:extLst>
              <a:ext uri="{FF2B5EF4-FFF2-40B4-BE49-F238E27FC236}">
                <a16:creationId xmlns:a16="http://schemas.microsoft.com/office/drawing/2014/main" id="{E1DB47FB-4BE6-D1EE-81AA-25D1A7025589}"/>
              </a:ext>
            </a:extLst>
          </p:cNvPr>
          <p:cNvSpPr txBox="1">
            <a:spLocks/>
          </p:cNvSpPr>
          <p:nvPr/>
        </p:nvSpPr>
        <p:spPr>
          <a:xfrm>
            <a:off x="601979" y="6680810"/>
            <a:ext cx="4956048" cy="399829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mj-lt"/>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IBM Plex Sans" panose="020B0604020202020204" pitchFamily="34" charset="0"/>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2400" kern="0">
                <a:solidFill>
                  <a:srgbClr val="0F62FE"/>
                </a:solidFill>
                <a:latin typeface="IBM Plex Sans Medm" panose="020B0503050203000203" pitchFamily="34" charset="0"/>
              </a:rPr>
              <a:t>Composable business architecture</a:t>
            </a:r>
            <a:br>
              <a:rPr lang="en-US" sz="2400" kern="0">
                <a:solidFill>
                  <a:srgbClr val="0F62FE"/>
                </a:solidFill>
                <a:latin typeface="IBM Plex Sans Medm" panose="020B0503050203000203" pitchFamily="34" charset="0"/>
              </a:rPr>
            </a:br>
            <a:r>
              <a:rPr lang="en-US" sz="2400" kern="0">
                <a:solidFill>
                  <a:srgbClr val="0F62FE"/>
                </a:solidFill>
                <a:latin typeface="IBM Plex Sans Medm" panose="020B0503050203000203" pitchFamily="34" charset="0"/>
              </a:rPr>
              <a:t> </a:t>
            </a:r>
            <a:br>
              <a:rPr lang="en-US" sz="2400" kern="0"/>
            </a:br>
            <a:endParaRPr lang="en-US" sz="2400" kern="0"/>
          </a:p>
          <a:p>
            <a:r>
              <a:rPr lang="en-US" sz="2400" kern="0"/>
              <a:t>Deliver faster thanks to the enhanced agility made possible by </a:t>
            </a:r>
            <a:br>
              <a:rPr lang="en-US" sz="2400" kern="0"/>
            </a:br>
            <a:r>
              <a:rPr lang="en-US" sz="2400" kern="0"/>
              <a:t>a flexible set of building blocks.</a:t>
            </a:r>
          </a:p>
        </p:txBody>
      </p:sp>
      <p:pic>
        <p:nvPicPr>
          <p:cNvPr id="20" name="Graphic 19">
            <a:extLst>
              <a:ext uri="{FF2B5EF4-FFF2-40B4-BE49-F238E27FC236}">
                <a16:creationId xmlns:a16="http://schemas.microsoft.com/office/drawing/2014/main" id="{44DC8C65-9EB8-4059-7DD9-F1DA7029EF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57402" y="10914593"/>
            <a:ext cx="937883" cy="937883"/>
          </a:xfrm>
          <a:prstGeom prst="rect">
            <a:avLst/>
          </a:prstGeom>
        </p:spPr>
      </p:pic>
      <p:pic>
        <p:nvPicPr>
          <p:cNvPr id="22" name="Graphic 21">
            <a:extLst>
              <a:ext uri="{FF2B5EF4-FFF2-40B4-BE49-F238E27FC236}">
                <a16:creationId xmlns:a16="http://schemas.microsoft.com/office/drawing/2014/main" id="{ADB3BF33-DCD2-7D7A-17FC-63EAC01506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828375" y="4734045"/>
            <a:ext cx="939492" cy="939492"/>
          </a:xfrm>
          <a:prstGeom prst="rect">
            <a:avLst/>
          </a:prstGeom>
        </p:spPr>
      </p:pic>
      <p:pic>
        <p:nvPicPr>
          <p:cNvPr id="24" name="Graphic 23">
            <a:extLst>
              <a:ext uri="{FF2B5EF4-FFF2-40B4-BE49-F238E27FC236}">
                <a16:creationId xmlns:a16="http://schemas.microsoft.com/office/drawing/2014/main" id="{2E3AFA04-C4FE-7422-5F4D-6E7A1C6601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878603" y="10931515"/>
            <a:ext cx="984077" cy="984077"/>
          </a:xfrm>
          <a:prstGeom prst="rect">
            <a:avLst/>
          </a:prstGeom>
        </p:spPr>
      </p:pic>
      <p:pic>
        <p:nvPicPr>
          <p:cNvPr id="26" name="Graphic 25">
            <a:extLst>
              <a:ext uri="{FF2B5EF4-FFF2-40B4-BE49-F238E27FC236}">
                <a16:creationId xmlns:a16="http://schemas.microsoft.com/office/drawing/2014/main" id="{A551E248-A51B-EAEE-E1CA-09B95D3C96F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747255" y="4734045"/>
            <a:ext cx="927915" cy="927915"/>
          </a:xfrm>
          <a:prstGeom prst="rect">
            <a:avLst/>
          </a:prstGeom>
        </p:spPr>
      </p:pic>
      <p:pic>
        <p:nvPicPr>
          <p:cNvPr id="28" name="Graphic 27">
            <a:extLst>
              <a:ext uri="{FF2B5EF4-FFF2-40B4-BE49-F238E27FC236}">
                <a16:creationId xmlns:a16="http://schemas.microsoft.com/office/drawing/2014/main" id="{12C274F0-4EB2-EFF9-D4E4-E61F7121797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19279" y="4699333"/>
            <a:ext cx="984077" cy="984077"/>
          </a:xfrm>
          <a:prstGeom prst="rect">
            <a:avLst/>
          </a:prstGeom>
        </p:spPr>
      </p:pic>
      <p:pic>
        <p:nvPicPr>
          <p:cNvPr id="30" name="Graphic 29">
            <a:extLst>
              <a:ext uri="{FF2B5EF4-FFF2-40B4-BE49-F238E27FC236}">
                <a16:creationId xmlns:a16="http://schemas.microsoft.com/office/drawing/2014/main" id="{35A1194E-2201-496E-A454-DFA6CC83798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76602" y="10914592"/>
            <a:ext cx="937884" cy="937884"/>
          </a:xfrm>
          <a:prstGeom prst="rect">
            <a:avLst/>
          </a:prstGeom>
        </p:spPr>
      </p:pic>
      <p:pic>
        <p:nvPicPr>
          <p:cNvPr id="33" name="Graphic 32">
            <a:extLst>
              <a:ext uri="{FF2B5EF4-FFF2-40B4-BE49-F238E27FC236}">
                <a16:creationId xmlns:a16="http://schemas.microsoft.com/office/drawing/2014/main" id="{698E7688-C961-5542-FE93-F1512D61FAF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2747256" y="10936530"/>
            <a:ext cx="979062" cy="979062"/>
          </a:xfrm>
          <a:prstGeom prst="rect">
            <a:avLst/>
          </a:prstGeom>
        </p:spPr>
      </p:pic>
    </p:spTree>
    <p:extLst>
      <p:ext uri="{BB962C8B-B14F-4D97-AF65-F5344CB8AC3E}">
        <p14:creationId xmlns:p14="http://schemas.microsoft.com/office/powerpoint/2010/main" val="139452241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12DE7-6A13-83D9-4071-9381680DC1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D8DEE88-7E9A-4223-1B0D-A7B28BFCFBCE}"/>
              </a:ext>
            </a:extLst>
          </p:cNvPr>
          <p:cNvSpPr>
            <a:spLocks noGrp="1"/>
          </p:cNvSpPr>
          <p:nvPr>
            <p:ph type="title"/>
          </p:nvPr>
        </p:nvSpPr>
        <p:spPr>
          <a:xfrm>
            <a:off x="576072" y="576072"/>
            <a:ext cx="4949825" cy="3718342"/>
          </a:xfrm>
        </p:spPr>
        <p:txBody>
          <a:bodyPr/>
          <a:lstStyle/>
          <a:p>
            <a:r>
              <a:rPr lang="en-US">
                <a:solidFill>
                  <a:srgbClr val="161616"/>
                </a:solidFill>
              </a:rPr>
              <a:t>Turn integration into your competitive advantage</a:t>
            </a:r>
          </a:p>
        </p:txBody>
      </p:sp>
      <p:sp>
        <p:nvSpPr>
          <p:cNvPr id="24" name="Text Placeholder 1">
            <a:extLst>
              <a:ext uri="{FF2B5EF4-FFF2-40B4-BE49-F238E27FC236}">
                <a16:creationId xmlns:a16="http://schemas.microsoft.com/office/drawing/2014/main" id="{E09C2695-D1D3-2070-3A1F-F12BA78639E4}"/>
              </a:ext>
            </a:extLst>
          </p:cNvPr>
          <p:cNvSpPr>
            <a:spLocks noGrp="1"/>
          </p:cNvSpPr>
          <p:nvPr>
            <p:ph type="body" sz="quarter" idx="15"/>
          </p:nvPr>
        </p:nvSpPr>
        <p:spPr>
          <a:xfrm>
            <a:off x="6668821" y="582284"/>
            <a:ext cx="4951413" cy="2859087"/>
          </a:xfrm>
        </p:spPr>
        <p:txBody>
          <a:bodyPr/>
          <a:lstStyle/>
          <a:p>
            <a:pPr>
              <a:lnSpc>
                <a:spcPct val="100000"/>
              </a:lnSpc>
            </a:pPr>
            <a:r>
              <a:rPr lang="en-US" sz="6800"/>
              <a:t>Agility</a:t>
            </a:r>
          </a:p>
        </p:txBody>
      </p:sp>
      <p:sp>
        <p:nvSpPr>
          <p:cNvPr id="11" name="Text Placeholder 10">
            <a:extLst>
              <a:ext uri="{FF2B5EF4-FFF2-40B4-BE49-F238E27FC236}">
                <a16:creationId xmlns:a16="http://schemas.microsoft.com/office/drawing/2014/main" id="{75F6A90F-350D-F9DF-BFA1-03EBD53F0593}"/>
              </a:ext>
            </a:extLst>
          </p:cNvPr>
          <p:cNvSpPr>
            <a:spLocks noGrp="1"/>
          </p:cNvSpPr>
          <p:nvPr>
            <p:ph type="body" sz="quarter" idx="12"/>
          </p:nvPr>
        </p:nvSpPr>
        <p:spPr>
          <a:xfrm>
            <a:off x="12761837" y="592993"/>
            <a:ext cx="9717087" cy="2859087"/>
          </a:xfrm>
        </p:spPr>
        <p:txBody>
          <a:bodyPr/>
          <a:lstStyle/>
          <a:p>
            <a:r>
              <a:rPr lang="en-US"/>
              <a:t>Adapt quickly and work the way you want to</a:t>
            </a:r>
          </a:p>
          <a:p>
            <a:pPr lvl="1"/>
            <a:r>
              <a:rPr lang="en-US"/>
              <a:t>Flexibility for personas, deployment models and integration types</a:t>
            </a:r>
          </a:p>
        </p:txBody>
      </p:sp>
      <p:sp>
        <p:nvSpPr>
          <p:cNvPr id="15" name="Text Placeholder 14">
            <a:extLst>
              <a:ext uri="{FF2B5EF4-FFF2-40B4-BE49-F238E27FC236}">
                <a16:creationId xmlns:a16="http://schemas.microsoft.com/office/drawing/2014/main" id="{56BFE8D1-A117-A8B1-BDDC-AB5737E42559}"/>
              </a:ext>
            </a:extLst>
          </p:cNvPr>
          <p:cNvSpPr>
            <a:spLocks noGrp="1"/>
          </p:cNvSpPr>
          <p:nvPr>
            <p:ph type="body" sz="quarter" idx="16"/>
          </p:nvPr>
        </p:nvSpPr>
        <p:spPr>
          <a:xfrm>
            <a:off x="6667500" y="5093566"/>
            <a:ext cx="4951413" cy="2429538"/>
          </a:xfrm>
        </p:spPr>
        <p:txBody>
          <a:bodyPr/>
          <a:lstStyle/>
          <a:p>
            <a:pPr>
              <a:lnSpc>
                <a:spcPct val="100000"/>
              </a:lnSpc>
            </a:pPr>
            <a:r>
              <a:rPr lang="en-US" sz="6800"/>
              <a:t>Productivity</a:t>
            </a:r>
          </a:p>
        </p:txBody>
      </p:sp>
      <p:sp>
        <p:nvSpPr>
          <p:cNvPr id="12" name="Text Placeholder 11">
            <a:extLst>
              <a:ext uri="{FF2B5EF4-FFF2-40B4-BE49-F238E27FC236}">
                <a16:creationId xmlns:a16="http://schemas.microsoft.com/office/drawing/2014/main" id="{FCAF15FB-D524-3270-9A15-5AEDB444ACCE}"/>
              </a:ext>
            </a:extLst>
          </p:cNvPr>
          <p:cNvSpPr>
            <a:spLocks noGrp="1"/>
          </p:cNvSpPr>
          <p:nvPr>
            <p:ph type="body" sz="quarter" idx="13"/>
          </p:nvPr>
        </p:nvSpPr>
        <p:spPr>
          <a:xfrm>
            <a:off x="12761836" y="5081304"/>
            <a:ext cx="9717087" cy="2857500"/>
          </a:xfrm>
        </p:spPr>
        <p:txBody>
          <a:bodyPr/>
          <a:lstStyle/>
          <a:p>
            <a:r>
              <a:rPr lang="en-US"/>
              <a:t>Leverage AI to allow for more done together, with less work</a:t>
            </a:r>
          </a:p>
          <a:p>
            <a:pPr lvl="1"/>
            <a:r>
              <a:rPr lang="en-US"/>
              <a:t>AI assistants and autonomous AI, abstract backends, common UX</a:t>
            </a:r>
          </a:p>
        </p:txBody>
      </p:sp>
      <p:sp>
        <p:nvSpPr>
          <p:cNvPr id="16" name="Text Placeholder 15">
            <a:extLst>
              <a:ext uri="{FF2B5EF4-FFF2-40B4-BE49-F238E27FC236}">
                <a16:creationId xmlns:a16="http://schemas.microsoft.com/office/drawing/2014/main" id="{C8CDBC20-E87E-A82E-CECB-1FDF9C37803B}"/>
              </a:ext>
            </a:extLst>
          </p:cNvPr>
          <p:cNvSpPr>
            <a:spLocks noGrp="1"/>
          </p:cNvSpPr>
          <p:nvPr>
            <p:ph type="body" sz="quarter" idx="17"/>
          </p:nvPr>
        </p:nvSpPr>
        <p:spPr>
          <a:xfrm>
            <a:off x="6667501" y="9638063"/>
            <a:ext cx="4951411" cy="2448104"/>
          </a:xfrm>
        </p:spPr>
        <p:txBody>
          <a:bodyPr/>
          <a:lstStyle/>
          <a:p>
            <a:pPr>
              <a:lnSpc>
                <a:spcPct val="100000"/>
              </a:lnSpc>
            </a:pPr>
            <a:r>
              <a:rPr lang="en-US" sz="6800"/>
              <a:t>Governance</a:t>
            </a:r>
          </a:p>
        </p:txBody>
      </p:sp>
      <p:sp>
        <p:nvSpPr>
          <p:cNvPr id="14" name="Text Placeholder 13">
            <a:extLst>
              <a:ext uri="{FF2B5EF4-FFF2-40B4-BE49-F238E27FC236}">
                <a16:creationId xmlns:a16="http://schemas.microsoft.com/office/drawing/2014/main" id="{AFCFC67C-3CC1-AE50-B252-4AAD8FA54D99}"/>
              </a:ext>
            </a:extLst>
          </p:cNvPr>
          <p:cNvSpPr>
            <a:spLocks noGrp="1"/>
          </p:cNvSpPr>
          <p:nvPr>
            <p:ph type="body" sz="quarter" idx="14"/>
          </p:nvPr>
        </p:nvSpPr>
        <p:spPr>
          <a:xfrm>
            <a:off x="12761837" y="9620169"/>
            <a:ext cx="9717088" cy="2524766"/>
          </a:xfrm>
        </p:spPr>
        <p:txBody>
          <a:bodyPr/>
          <a:lstStyle/>
          <a:p>
            <a:r>
              <a:rPr lang="en-US"/>
              <a:t>Grant autonomy with guardrails while ensuring enterprise-grade security</a:t>
            </a:r>
          </a:p>
          <a:p>
            <a:pPr lvl="1"/>
            <a:r>
              <a:rPr lang="en-US"/>
              <a:t>Data sovereignty, multivendor management, centralized control</a:t>
            </a:r>
          </a:p>
        </p:txBody>
      </p:sp>
      <p:sp>
        <p:nvSpPr>
          <p:cNvPr id="4" name="TextBox 3">
            <a:extLst>
              <a:ext uri="{FF2B5EF4-FFF2-40B4-BE49-F238E27FC236}">
                <a16:creationId xmlns:a16="http://schemas.microsoft.com/office/drawing/2014/main" id="{0F6CDB90-6240-021C-E3E1-16390DC57DE3}"/>
              </a:ext>
            </a:extLst>
          </p:cNvPr>
          <p:cNvSpPr txBox="1"/>
          <p:nvPr/>
        </p:nvSpPr>
        <p:spPr>
          <a:xfrm>
            <a:off x="16197943" y="8125097"/>
            <a:ext cx="0" cy="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rtlCol="0">
            <a:noAutofit/>
          </a:bodyPr>
          <a:lstStyle/>
          <a:p>
            <a:pPr marL="444465" indent="-446749" algn="l" defTabSz="2438400">
              <a:spcBef>
                <a:spcPts val="2900"/>
              </a:spcBef>
              <a:buSzPct val="100000"/>
              <a:buFontTx/>
              <a:buChar char="–"/>
            </a:pPr>
            <a:endParaRPr lang="en-US" kern="0">
              <a:solidFill>
                <a:srgbClr val="000000"/>
              </a:solidFill>
              <a:ea typeface="+mj-ea"/>
              <a:cs typeface="+mj-cs"/>
              <a:sym typeface="IBM Plex Sans Light"/>
            </a:endParaRPr>
          </a:p>
        </p:txBody>
      </p:sp>
      <p:sp>
        <p:nvSpPr>
          <p:cNvPr id="5" name="TextBox 4" descr="Horizontal row divider line">
            <a:extLst>
              <a:ext uri="{FF2B5EF4-FFF2-40B4-BE49-F238E27FC236}">
                <a16:creationId xmlns:a16="http://schemas.microsoft.com/office/drawing/2014/main" id="{96E1B49D-3861-72EF-807D-5030362174AB}"/>
              </a:ext>
            </a:extLst>
          </p:cNvPr>
          <p:cNvSpPr txBox="1"/>
          <p:nvPr/>
        </p:nvSpPr>
        <p:spPr>
          <a:xfrm>
            <a:off x="11861074" y="3944983"/>
            <a:ext cx="0" cy="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rtlCol="0">
            <a:noAutofit/>
          </a:bodyPr>
          <a:lstStyle/>
          <a:p>
            <a:pPr marL="444465" indent="-446749" algn="l" defTabSz="2438400">
              <a:spcBef>
                <a:spcPts val="2900"/>
              </a:spcBef>
              <a:buSzPct val="100000"/>
              <a:buFontTx/>
              <a:buChar char="–"/>
            </a:pPr>
            <a:endParaRPr lang="en-US" kern="0">
              <a:solidFill>
                <a:srgbClr val="000000"/>
              </a:solidFill>
              <a:ea typeface="+mj-ea"/>
              <a:cs typeface="+mj-cs"/>
              <a:sym typeface="IBM Plex Sans Light"/>
            </a:endParaRPr>
          </a:p>
        </p:txBody>
      </p:sp>
      <p:sp>
        <p:nvSpPr>
          <p:cNvPr id="6" name="TextBox 5" descr="Horizontal row divider line">
            <a:extLst>
              <a:ext uri="{FF2B5EF4-FFF2-40B4-BE49-F238E27FC236}">
                <a16:creationId xmlns:a16="http://schemas.microsoft.com/office/drawing/2014/main" id="{CB797E82-24B2-8EE0-B209-A544CD6E142B}"/>
              </a:ext>
            </a:extLst>
          </p:cNvPr>
          <p:cNvSpPr txBox="1"/>
          <p:nvPr/>
        </p:nvSpPr>
        <p:spPr>
          <a:xfrm>
            <a:off x="19907794" y="8151223"/>
            <a:ext cx="0" cy="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rtlCol="0">
            <a:noAutofit/>
          </a:bodyPr>
          <a:lstStyle/>
          <a:p>
            <a:pPr marL="444465" indent="-446749" algn="l" defTabSz="2438400">
              <a:spcBef>
                <a:spcPts val="2900"/>
              </a:spcBef>
              <a:buSzPct val="100000"/>
              <a:buFontTx/>
              <a:buChar char="–"/>
            </a:pPr>
            <a:endParaRPr lang="en-US" kern="0">
              <a:solidFill>
                <a:srgbClr val="000000"/>
              </a:solidFill>
              <a:ea typeface="+mj-ea"/>
              <a:cs typeface="+mj-cs"/>
              <a:sym typeface="IBM Plex Sans Light"/>
            </a:endParaRPr>
          </a:p>
        </p:txBody>
      </p:sp>
      <p:sp>
        <p:nvSpPr>
          <p:cNvPr id="37" name="Slide Number Placeholder 36">
            <a:extLst>
              <a:ext uri="{FF2B5EF4-FFF2-40B4-BE49-F238E27FC236}">
                <a16:creationId xmlns:a16="http://schemas.microsoft.com/office/drawing/2014/main" id="{533614D1-9082-5D5E-3E75-A54F11563302}"/>
              </a:ext>
            </a:extLst>
          </p:cNvPr>
          <p:cNvSpPr>
            <a:spLocks noGrp="1"/>
          </p:cNvSpPr>
          <p:nvPr>
            <p:ph type="sldNum" sz="quarter" idx="4"/>
          </p:nvPr>
        </p:nvSpPr>
        <p:spPr/>
        <p:txBody>
          <a:bodyPr/>
          <a:lstStyle/>
          <a:p>
            <a:fld id="{86CB4B4D-7CA3-9044-876B-883B54F8677D}" type="slidenum">
              <a:rPr lang="en-US" smtClean="0"/>
              <a:pPr/>
              <a:t>14</a:t>
            </a:fld>
            <a:endParaRPr lang="en-US"/>
          </a:p>
        </p:txBody>
      </p:sp>
      <p:sp>
        <p:nvSpPr>
          <p:cNvPr id="8" name="Footer Placeholder 5">
            <a:extLst>
              <a:ext uri="{FF2B5EF4-FFF2-40B4-BE49-F238E27FC236}">
                <a16:creationId xmlns:a16="http://schemas.microsoft.com/office/drawing/2014/main" id="{4A5225EA-4A85-C4EB-D718-7F187EB83718}"/>
              </a:ext>
            </a:extLst>
          </p:cNvPr>
          <p:cNvSpPr>
            <a:spLocks noGrp="1"/>
          </p:cNvSpPr>
          <p:nvPr>
            <p:ph type="ftr" sz="quarter" idx="18"/>
          </p:nvPr>
        </p:nvSpPr>
        <p:spPr>
          <a:xfrm>
            <a:off x="576000" y="12816000"/>
            <a:ext cx="4956176" cy="381000"/>
          </a:xfrm>
        </p:spPr>
        <p:txBody>
          <a:bodyPr/>
          <a:lstStyle/>
          <a:p>
            <a:r>
              <a:rPr lang="en-US"/>
              <a:t>Integrate applications across hybrid cloud</a:t>
            </a:r>
          </a:p>
        </p:txBody>
      </p:sp>
    </p:spTree>
    <p:extLst>
      <p:ext uri="{BB962C8B-B14F-4D97-AF65-F5344CB8AC3E}">
        <p14:creationId xmlns:p14="http://schemas.microsoft.com/office/powerpoint/2010/main" val="82324471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AC941-2588-E44E-6661-1BDE9B3E336F}"/>
            </a:ext>
          </a:extLst>
        </p:cNvPr>
        <p:cNvGrpSpPr/>
        <p:nvPr/>
      </p:nvGrpSpPr>
      <p:grpSpPr>
        <a:xfrm>
          <a:off x="0" y="0"/>
          <a:ext cx="0" cy="0"/>
          <a:chOff x="0" y="0"/>
          <a:chExt cx="0" cy="0"/>
        </a:xfrm>
      </p:grpSpPr>
      <p:pic>
        <p:nvPicPr>
          <p:cNvPr id="18" name="Picture 17" descr="IBM 8-bar logo">
            <a:extLst>
              <a:ext uri="{FF2B5EF4-FFF2-40B4-BE49-F238E27FC236}">
                <a16:creationId xmlns:a16="http://schemas.microsoft.com/office/drawing/2014/main" id="{FE765D93-8A53-0F8C-A3CB-A3E78FF97CE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763500" y="586180"/>
            <a:ext cx="1561646" cy="623081"/>
          </a:xfrm>
          <a:prstGeom prst="rect">
            <a:avLst/>
          </a:prstGeom>
        </p:spPr>
      </p:pic>
      <p:sp>
        <p:nvSpPr>
          <p:cNvPr id="26" name="Text Placeholder 3">
            <a:extLst>
              <a:ext uri="{FF2B5EF4-FFF2-40B4-BE49-F238E27FC236}">
                <a16:creationId xmlns:a16="http://schemas.microsoft.com/office/drawing/2014/main" id="{B7BD5B48-34D6-9A93-453E-78843D77E975}"/>
              </a:ext>
            </a:extLst>
          </p:cNvPr>
          <p:cNvSpPr>
            <a:spLocks noGrp="1"/>
          </p:cNvSpPr>
          <p:nvPr>
            <p:ph type="body" sz="quarter" idx="12"/>
          </p:nvPr>
        </p:nvSpPr>
        <p:spPr>
          <a:xfrm>
            <a:off x="6673180" y="2229548"/>
            <a:ext cx="4949825" cy="8438452"/>
          </a:xfrm>
        </p:spPr>
        <p:txBody>
          <a:bodyPr/>
          <a:lstStyle/>
          <a:p>
            <a:r>
              <a:rPr lang="en-US" sz="2400">
                <a:solidFill>
                  <a:srgbClr val="000000"/>
                </a:solidFill>
                <a:effectLst/>
                <a:latin typeface="+mn-lt"/>
              </a:rPr>
              <a:t>Komatsu Australia used IBM </a:t>
            </a:r>
            <a:r>
              <a:rPr lang="en-US" sz="2400" err="1">
                <a:solidFill>
                  <a:srgbClr val="000000"/>
                </a:solidFill>
                <a:effectLst/>
                <a:latin typeface="+mn-lt"/>
              </a:rPr>
              <a:t>webMethods</a:t>
            </a:r>
            <a:r>
              <a:rPr lang="en-US" sz="2400">
                <a:solidFill>
                  <a:srgbClr val="000000"/>
                </a:solidFill>
                <a:effectLst/>
                <a:latin typeface="+mn-lt"/>
              </a:rPr>
              <a:t> to create a seamless digital experience allowing customers, partners and internal teams to access the right data at the right time to become a data-driven business.</a:t>
            </a:r>
            <a:r>
              <a:rPr lang="en-US" sz="2400" baseline="30000">
                <a:solidFill>
                  <a:srgbClr val="000000"/>
                </a:solidFill>
                <a:effectLst/>
                <a:latin typeface="+mn-lt"/>
              </a:rPr>
              <a:t>3</a:t>
            </a:r>
            <a:br>
              <a:rPr lang="en-US" sz="2400">
                <a:solidFill>
                  <a:srgbClr val="000000"/>
                </a:solidFill>
                <a:effectLst/>
                <a:latin typeface="+mn-lt"/>
              </a:rPr>
            </a:br>
            <a:endParaRPr lang="en-US" sz="2400">
              <a:solidFill>
                <a:srgbClr val="000000"/>
              </a:solidFill>
              <a:effectLst/>
              <a:latin typeface="+mn-lt"/>
            </a:endParaRPr>
          </a:p>
          <a:p>
            <a:r>
              <a:rPr lang="en-US" sz="2400">
                <a:solidFill>
                  <a:srgbClr val="0F62FE"/>
                </a:solidFill>
                <a:effectLst/>
                <a:latin typeface="+mn-lt"/>
              </a:rPr>
              <a:t>Benefits</a:t>
            </a:r>
            <a:endParaRPr lang="en-US" sz="2400">
              <a:solidFill>
                <a:srgbClr val="000000"/>
              </a:solidFill>
              <a:effectLst/>
              <a:latin typeface="+mn-lt"/>
            </a:endParaRPr>
          </a:p>
          <a:p>
            <a:pPr marL="219456" lvl="1" indent="-219456"/>
            <a:r>
              <a:rPr lang="en-US" sz="2400">
                <a:solidFill>
                  <a:srgbClr val="000000"/>
                </a:solidFill>
                <a:effectLst/>
                <a:latin typeface="+mn-lt"/>
              </a:rPr>
              <a:t>Teams recorded 30% faster development</a:t>
            </a:r>
          </a:p>
          <a:p>
            <a:pPr marL="219456" lvl="1" indent="-219456"/>
            <a:r>
              <a:rPr lang="en-US" sz="2400">
                <a:solidFill>
                  <a:srgbClr val="000000"/>
                </a:solidFill>
                <a:effectLst/>
                <a:latin typeface="+mn-lt"/>
              </a:rPr>
              <a:t>Time for single file-source integration into the new architecture reduced from </a:t>
            </a:r>
            <a:br>
              <a:rPr lang="en-US" sz="2400">
                <a:solidFill>
                  <a:srgbClr val="000000"/>
                </a:solidFill>
                <a:effectLst/>
                <a:latin typeface="+mn-lt"/>
              </a:rPr>
            </a:br>
            <a:r>
              <a:rPr lang="en-US" sz="2400">
                <a:solidFill>
                  <a:srgbClr val="000000"/>
                </a:solidFill>
                <a:effectLst/>
                <a:latin typeface="+mn-lt"/>
              </a:rPr>
              <a:t>5 days to 1</a:t>
            </a:r>
            <a:endParaRPr lang="en-US" sz="2400" baseline="30000">
              <a:solidFill>
                <a:srgbClr val="000000"/>
              </a:solidFill>
              <a:effectLst/>
              <a:latin typeface="+mn-lt"/>
            </a:endParaRPr>
          </a:p>
        </p:txBody>
      </p:sp>
      <p:sp>
        <p:nvSpPr>
          <p:cNvPr id="2" name="Rectangle 1" descr="Blue 10 quarter slide background">
            <a:extLst>
              <a:ext uri="{FF2B5EF4-FFF2-40B4-BE49-F238E27FC236}">
                <a16:creationId xmlns:a16="http://schemas.microsoft.com/office/drawing/2014/main" id="{0AFB8AEE-0201-3D5B-D7BE-CE2F672C5E1E}"/>
              </a:ext>
            </a:extLst>
          </p:cNvPr>
          <p:cNvSpPr/>
          <p:nvPr/>
        </p:nvSpPr>
        <p:spPr bwMode="auto">
          <a:xfrm>
            <a:off x="0" y="0"/>
            <a:ext cx="6096000" cy="13716000"/>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11" name="Title 1">
            <a:extLst>
              <a:ext uri="{FF2B5EF4-FFF2-40B4-BE49-F238E27FC236}">
                <a16:creationId xmlns:a16="http://schemas.microsoft.com/office/drawing/2014/main" id="{D4285A28-5BE0-B64A-B59A-5EABD09F6712}"/>
              </a:ext>
            </a:extLst>
          </p:cNvPr>
          <p:cNvSpPr>
            <a:spLocks noGrp="1"/>
          </p:cNvSpPr>
          <p:nvPr>
            <p:ph type="title"/>
          </p:nvPr>
        </p:nvSpPr>
        <p:spPr>
          <a:xfrm>
            <a:off x="589309" y="579312"/>
            <a:ext cx="4956176" cy="2460944"/>
          </a:xfrm>
        </p:spPr>
        <p:txBody>
          <a:bodyPr/>
          <a:lstStyle/>
          <a:p>
            <a:pPr>
              <a:lnSpc>
                <a:spcPct val="100000"/>
              </a:lnSpc>
            </a:pPr>
            <a:r>
              <a:rPr lang="en-US" sz="3600">
                <a:solidFill>
                  <a:srgbClr val="000000"/>
                </a:solidFill>
                <a:effectLst/>
              </a:rPr>
              <a:t>IBM integration solutions in action</a:t>
            </a:r>
          </a:p>
        </p:txBody>
      </p:sp>
      <p:sp>
        <p:nvSpPr>
          <p:cNvPr id="30" name="Text Placeholder 4">
            <a:extLst>
              <a:ext uri="{FF2B5EF4-FFF2-40B4-BE49-F238E27FC236}">
                <a16:creationId xmlns:a16="http://schemas.microsoft.com/office/drawing/2014/main" id="{22B19DEC-27C0-09FF-B116-B86941827A7B}"/>
              </a:ext>
            </a:extLst>
          </p:cNvPr>
          <p:cNvSpPr>
            <a:spLocks noGrp="1"/>
          </p:cNvSpPr>
          <p:nvPr>
            <p:ph type="body" sz="quarter" idx="13"/>
          </p:nvPr>
        </p:nvSpPr>
        <p:spPr>
          <a:xfrm>
            <a:off x="12770935" y="2229549"/>
            <a:ext cx="4949825" cy="8438452"/>
          </a:xfrm>
        </p:spPr>
        <p:txBody>
          <a:bodyPr/>
          <a:lstStyle/>
          <a:p>
            <a:r>
              <a:rPr lang="en-US" sz="2400">
                <a:solidFill>
                  <a:srgbClr val="000000"/>
                </a:solidFill>
                <a:effectLst/>
                <a:latin typeface="+mn-lt"/>
              </a:rPr>
              <a:t>IBM achieves big productivity wins by implementing a centralized API management solution.</a:t>
            </a:r>
            <a:r>
              <a:rPr lang="en-US" sz="2400" baseline="30000">
                <a:solidFill>
                  <a:srgbClr val="000000"/>
                </a:solidFill>
                <a:effectLst/>
                <a:latin typeface="+mn-lt"/>
              </a:rPr>
              <a:t>4</a:t>
            </a:r>
            <a:br>
              <a:rPr lang="en-US" sz="2400">
                <a:solidFill>
                  <a:srgbClr val="000000"/>
                </a:solidFill>
                <a:effectLst/>
                <a:latin typeface="+mn-lt"/>
              </a:rPr>
            </a:br>
            <a:endParaRPr lang="en-US" sz="2400">
              <a:solidFill>
                <a:srgbClr val="000000"/>
              </a:solidFill>
              <a:effectLst/>
              <a:latin typeface="+mn-lt"/>
            </a:endParaRPr>
          </a:p>
          <a:p>
            <a:r>
              <a:rPr lang="en-US" sz="2400">
                <a:solidFill>
                  <a:srgbClr val="0F62FE"/>
                </a:solidFill>
                <a:effectLst/>
                <a:latin typeface="+mn-lt"/>
              </a:rPr>
              <a:t>Benefits</a:t>
            </a:r>
            <a:endParaRPr lang="en-US" sz="2400">
              <a:solidFill>
                <a:srgbClr val="000000"/>
              </a:solidFill>
              <a:effectLst/>
              <a:latin typeface="+mn-lt"/>
            </a:endParaRPr>
          </a:p>
          <a:p>
            <a:pPr marL="219456" lvl="1" indent="-219456"/>
            <a:r>
              <a:rPr lang="en-US" sz="2400">
                <a:solidFill>
                  <a:srgbClr val="000000"/>
                </a:solidFill>
                <a:effectLst/>
                <a:latin typeface="+mn-lt"/>
              </a:rPr>
              <a:t>Reduced API costs by 50%</a:t>
            </a:r>
          </a:p>
          <a:p>
            <a:pPr marL="219456" lvl="1" indent="-219456"/>
            <a:r>
              <a:rPr lang="en-US" sz="2400">
                <a:solidFill>
                  <a:srgbClr val="000000"/>
                </a:solidFill>
                <a:effectLst/>
                <a:latin typeface="+mn-lt"/>
              </a:rPr>
              <a:t>50% faster solution delivery time</a:t>
            </a:r>
          </a:p>
        </p:txBody>
      </p:sp>
      <p:sp>
        <p:nvSpPr>
          <p:cNvPr id="31" name="Text Placeholder 5">
            <a:extLst>
              <a:ext uri="{FF2B5EF4-FFF2-40B4-BE49-F238E27FC236}">
                <a16:creationId xmlns:a16="http://schemas.microsoft.com/office/drawing/2014/main" id="{75372EAF-EF67-E477-7E91-D19F2E64FDAD}"/>
              </a:ext>
            </a:extLst>
          </p:cNvPr>
          <p:cNvSpPr>
            <a:spLocks noGrp="1"/>
          </p:cNvSpPr>
          <p:nvPr>
            <p:ph type="body" sz="quarter" idx="14"/>
          </p:nvPr>
        </p:nvSpPr>
        <p:spPr>
          <a:xfrm>
            <a:off x="18859500" y="2229549"/>
            <a:ext cx="4949825" cy="8438452"/>
          </a:xfrm>
        </p:spPr>
        <p:txBody>
          <a:bodyPr/>
          <a:lstStyle/>
          <a:p>
            <a:r>
              <a:rPr lang="en-US" sz="2400">
                <a:solidFill>
                  <a:srgbClr val="000000"/>
                </a:solidFill>
                <a:effectLst/>
                <a:latin typeface="+mn-lt"/>
              </a:rPr>
              <a:t>In Norway, </a:t>
            </a:r>
            <a:r>
              <a:rPr lang="en-US" sz="2400" err="1">
                <a:solidFill>
                  <a:srgbClr val="000000"/>
                </a:solidFill>
                <a:effectLst/>
                <a:latin typeface="+mn-lt"/>
              </a:rPr>
              <a:t>Norsk</a:t>
            </a:r>
            <a:r>
              <a:rPr lang="en-US" sz="2400">
                <a:solidFill>
                  <a:srgbClr val="000000"/>
                </a:solidFill>
                <a:effectLst/>
                <a:latin typeface="+mn-lt"/>
              </a:rPr>
              <a:t> Tipping uses the IBM Event Streams platform to accelerate data processing and deliver more responsive user services.</a:t>
            </a:r>
            <a:r>
              <a:rPr lang="en-US" sz="2400" baseline="30000">
                <a:solidFill>
                  <a:srgbClr val="000000"/>
                </a:solidFill>
                <a:effectLst/>
                <a:latin typeface="+mn-lt"/>
              </a:rPr>
              <a:t>5</a:t>
            </a:r>
            <a:br>
              <a:rPr lang="en-US" sz="2400">
                <a:solidFill>
                  <a:srgbClr val="000000"/>
                </a:solidFill>
                <a:effectLst/>
                <a:latin typeface="+mn-lt"/>
              </a:rPr>
            </a:br>
            <a:endParaRPr lang="en-US" sz="2400">
              <a:solidFill>
                <a:srgbClr val="000000"/>
              </a:solidFill>
              <a:effectLst/>
              <a:latin typeface="+mn-lt"/>
            </a:endParaRPr>
          </a:p>
          <a:p>
            <a:r>
              <a:rPr lang="en-US" sz="2400">
                <a:solidFill>
                  <a:srgbClr val="0F62FE"/>
                </a:solidFill>
                <a:effectLst/>
                <a:latin typeface="+mn-lt"/>
              </a:rPr>
              <a:t>Benefits</a:t>
            </a:r>
            <a:endParaRPr lang="en-US" sz="2400">
              <a:solidFill>
                <a:srgbClr val="000000"/>
              </a:solidFill>
              <a:effectLst/>
              <a:latin typeface="+mn-lt"/>
            </a:endParaRPr>
          </a:p>
          <a:p>
            <a:pPr marL="219456" lvl="1" indent="-219456"/>
            <a:r>
              <a:rPr lang="en-US" sz="2400">
                <a:solidFill>
                  <a:srgbClr val="000000"/>
                </a:solidFill>
                <a:effectLst/>
                <a:latin typeface="+mn-lt"/>
              </a:rPr>
              <a:t>Processing lottery subscriptions under Event Streams is 6x faster than before</a:t>
            </a:r>
          </a:p>
          <a:p>
            <a:pPr marL="219456" lvl="1" indent="-219456"/>
            <a:r>
              <a:rPr lang="en-US" sz="2400">
                <a:solidFill>
                  <a:srgbClr val="000000"/>
                </a:solidFill>
                <a:effectLst/>
                <a:latin typeface="+mn-lt"/>
              </a:rPr>
              <a:t>In a busy period, </a:t>
            </a:r>
            <a:r>
              <a:rPr lang="en-US" sz="2400" err="1">
                <a:solidFill>
                  <a:srgbClr val="000000"/>
                </a:solidFill>
                <a:effectLst/>
                <a:latin typeface="+mn-lt"/>
              </a:rPr>
              <a:t>Norsk</a:t>
            </a:r>
            <a:r>
              <a:rPr lang="en-US" sz="2400">
                <a:solidFill>
                  <a:srgbClr val="000000"/>
                </a:solidFill>
                <a:effectLst/>
                <a:latin typeface="+mn-lt"/>
              </a:rPr>
              <a:t> Tipping must process more than 5,000 gaming transactions per second</a:t>
            </a:r>
            <a:endParaRPr lang="en-US" sz="2400" baseline="30000">
              <a:solidFill>
                <a:srgbClr val="000000"/>
              </a:solidFill>
              <a:effectLst/>
              <a:latin typeface="+mn-lt"/>
            </a:endParaRPr>
          </a:p>
        </p:txBody>
      </p:sp>
      <p:sp>
        <p:nvSpPr>
          <p:cNvPr id="8" name="Footer Placeholder 7">
            <a:extLst>
              <a:ext uri="{FF2B5EF4-FFF2-40B4-BE49-F238E27FC236}">
                <a16:creationId xmlns:a16="http://schemas.microsoft.com/office/drawing/2014/main" id="{BDF9E8BE-1EFD-C614-9925-E87A4BA3532D}"/>
              </a:ext>
            </a:extLst>
          </p:cNvPr>
          <p:cNvSpPr>
            <a:spLocks noGrp="1"/>
          </p:cNvSpPr>
          <p:nvPr>
            <p:ph type="ftr" sz="quarter" idx="18"/>
          </p:nvPr>
        </p:nvSpPr>
        <p:spPr/>
        <p:txBody>
          <a:bodyPr/>
          <a:lstStyle/>
          <a:p>
            <a:r>
              <a:rPr lang="en-US"/>
              <a:t>Integrate applications across hybrid cloud</a:t>
            </a:r>
          </a:p>
        </p:txBody>
      </p:sp>
      <p:cxnSp>
        <p:nvCxnSpPr>
          <p:cNvPr id="13" name="Straight Connector 12" descr="Vertical column divider">
            <a:extLst>
              <a:ext uri="{FF2B5EF4-FFF2-40B4-BE49-F238E27FC236}">
                <a16:creationId xmlns:a16="http://schemas.microsoft.com/office/drawing/2014/main" id="{F3DFC4FF-6324-20CB-B0F2-25A0174911D0}"/>
              </a:ext>
            </a:extLst>
          </p:cNvPr>
          <p:cNvCxnSpPr>
            <a:cxnSpLocks/>
          </p:cNvCxnSpPr>
          <p:nvPr userDrawn="1"/>
        </p:nvCxnSpPr>
        <p:spPr bwMode="auto">
          <a:xfrm>
            <a:off x="12192127" y="571500"/>
            <a:ext cx="0" cy="1162585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descr="Vertical column divider">
            <a:extLst>
              <a:ext uri="{FF2B5EF4-FFF2-40B4-BE49-F238E27FC236}">
                <a16:creationId xmlns:a16="http://schemas.microsoft.com/office/drawing/2014/main" id="{A9574190-E3A3-D18B-AC83-7DFA13B03403}"/>
              </a:ext>
            </a:extLst>
          </p:cNvPr>
          <p:cNvCxnSpPr>
            <a:cxnSpLocks/>
          </p:cNvCxnSpPr>
          <p:nvPr userDrawn="1"/>
        </p:nvCxnSpPr>
        <p:spPr bwMode="auto">
          <a:xfrm>
            <a:off x="18288000" y="571500"/>
            <a:ext cx="0" cy="1162389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Slide Number Placeholder 14">
            <a:extLst>
              <a:ext uri="{FF2B5EF4-FFF2-40B4-BE49-F238E27FC236}">
                <a16:creationId xmlns:a16="http://schemas.microsoft.com/office/drawing/2014/main" id="{6B94DE15-B0B2-E65C-2A4A-76CD8FC44D40}"/>
              </a:ext>
            </a:extLst>
          </p:cNvPr>
          <p:cNvSpPr>
            <a:spLocks noGrp="1"/>
          </p:cNvSpPr>
          <p:nvPr>
            <p:ph type="sldNum" sz="quarter" idx="4"/>
          </p:nvPr>
        </p:nvSpPr>
        <p:spPr/>
        <p:txBody>
          <a:bodyPr/>
          <a:lstStyle/>
          <a:p>
            <a:fld id="{86CB4B4D-7CA3-9044-876B-883B54F8677D}" type="slidenum">
              <a:rPr lang="en-US" smtClean="0"/>
              <a:pPr/>
              <a:t>15</a:t>
            </a:fld>
            <a:endParaRPr lang="en-US"/>
          </a:p>
        </p:txBody>
      </p:sp>
      <p:pic>
        <p:nvPicPr>
          <p:cNvPr id="3" name="Picture 6" descr="Komatsu logo">
            <a:extLst>
              <a:ext uri="{FF2B5EF4-FFF2-40B4-BE49-F238E27FC236}">
                <a16:creationId xmlns:a16="http://schemas.microsoft.com/office/drawing/2014/main" id="{5E6B0222-E9A9-9F3A-42A5-D7A7B8EBC175}"/>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6532676" y="464454"/>
            <a:ext cx="2737789" cy="6468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Norsk Tipping logo">
            <a:extLst>
              <a:ext uri="{FF2B5EF4-FFF2-40B4-BE49-F238E27FC236}">
                <a16:creationId xmlns:a16="http://schemas.microsoft.com/office/drawing/2014/main" id="{3436F111-4FCE-9B4F-0CC1-72BF5C6936F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8859501" y="555652"/>
            <a:ext cx="1843087" cy="1036736"/>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11">
            <a:extLst>
              <a:ext uri="{FF2B5EF4-FFF2-40B4-BE49-F238E27FC236}">
                <a16:creationId xmlns:a16="http://schemas.microsoft.com/office/drawing/2014/main" id="{63FEB408-60BA-85E9-0A3E-2EFE2D9E0F04}"/>
              </a:ext>
            </a:extLst>
          </p:cNvPr>
          <p:cNvSpPr txBox="1">
            <a:spLocks/>
          </p:cNvSpPr>
          <p:nvPr/>
        </p:nvSpPr>
        <p:spPr>
          <a:xfrm>
            <a:off x="6667499" y="12195396"/>
            <a:ext cx="8562969" cy="1012541"/>
          </a:xfrm>
          <a:prstGeom prst="rect">
            <a:avLst/>
          </a:prstGeom>
        </p:spPr>
        <p:txBody>
          <a:bodyPr lIns="0" tIns="0" rIns="0" bIns="0" anchor="b"/>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342900" indent="-342900">
              <a:lnSpc>
                <a:spcPct val="120000"/>
              </a:lnSpc>
              <a:buFont typeface="+mj-lt"/>
              <a:buAutoNum type="arabicPeriod" startAt="3"/>
            </a:pPr>
            <a:r>
              <a:rPr lang="en-US" sz="1600" kern="0">
                <a:latin typeface="IBM Plex Sans" panose="020B0503050203000203" pitchFamily="34" charset="0"/>
                <a:hlinkClick r:id="rId6"/>
              </a:rPr>
              <a:t>Moving mountains with cloud integration</a:t>
            </a:r>
            <a:r>
              <a:rPr lang="en-US" sz="1600" kern="0">
                <a:latin typeface="IBM Plex Sans" panose="020B0503050203000203" pitchFamily="34" charset="0"/>
              </a:rPr>
              <a:t>, IBM, 20 September 2024.</a:t>
            </a:r>
          </a:p>
          <a:p>
            <a:pPr marL="342900" indent="-342900">
              <a:lnSpc>
                <a:spcPct val="120000"/>
              </a:lnSpc>
              <a:buFont typeface="+mj-lt"/>
              <a:buAutoNum type="arabicPeriod" startAt="3"/>
            </a:pPr>
            <a:r>
              <a:rPr lang="en-US" sz="1600" kern="0">
                <a:latin typeface="IBM Plex Sans" panose="020B0503050203000203" pitchFamily="34" charset="0"/>
                <a:hlinkClick r:id="rId7"/>
              </a:rPr>
              <a:t>Reducing API costs by 50%</a:t>
            </a:r>
            <a:r>
              <a:rPr lang="en-US" sz="1600" kern="0">
                <a:latin typeface="IBM Plex Sans" panose="020B0503050203000203" pitchFamily="34" charset="0"/>
              </a:rPr>
              <a:t>, IBM, 18 April 2024.</a:t>
            </a:r>
          </a:p>
          <a:p>
            <a:pPr marL="342900" indent="-342900">
              <a:lnSpc>
                <a:spcPct val="120000"/>
              </a:lnSpc>
              <a:buFont typeface="+mj-lt"/>
              <a:buAutoNum type="arabicPeriod" startAt="3"/>
            </a:pPr>
            <a:r>
              <a:rPr lang="en-US" sz="1600" kern="0">
                <a:latin typeface="IBM Plex Sans" panose="020B0503050203000203" pitchFamily="34" charset="0"/>
                <a:hlinkClick r:id="rId8"/>
              </a:rPr>
              <a:t>Improving the gaming experience with event streaming technology</a:t>
            </a:r>
            <a:r>
              <a:rPr lang="en-US" sz="1600" kern="0">
                <a:latin typeface="IBM Plex Sans" panose="020B0503050203000203" pitchFamily="34" charset="0"/>
              </a:rPr>
              <a:t>, IBM, 14 May 2024.</a:t>
            </a:r>
          </a:p>
        </p:txBody>
      </p:sp>
    </p:spTree>
    <p:extLst>
      <p:ext uri="{BB962C8B-B14F-4D97-AF65-F5344CB8AC3E}">
        <p14:creationId xmlns:p14="http://schemas.microsoft.com/office/powerpoint/2010/main" val="78771457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828CBB-2333-91C5-E05A-4ADFDCC6DA1D}"/>
            </a:ext>
          </a:extLst>
        </p:cNvPr>
        <p:cNvGrpSpPr/>
        <p:nvPr/>
      </p:nvGrpSpPr>
      <p:grpSpPr>
        <a:xfrm>
          <a:off x="0" y="0"/>
          <a:ext cx="0" cy="0"/>
          <a:chOff x="0" y="0"/>
          <a:chExt cx="0" cy="0"/>
        </a:xfrm>
      </p:grpSpPr>
      <p:sp>
        <p:nvSpPr>
          <p:cNvPr id="14" name="Rectangle 13" descr="Blue 10 half slide background">
            <a:extLst>
              <a:ext uri="{FF2B5EF4-FFF2-40B4-BE49-F238E27FC236}">
                <a16:creationId xmlns:a16="http://schemas.microsoft.com/office/drawing/2014/main" id="{30E7FAEB-836F-F578-CC76-12B979E4EC2D}"/>
              </a:ext>
            </a:extLst>
          </p:cNvPr>
          <p:cNvSpPr/>
          <p:nvPr/>
        </p:nvSpPr>
        <p:spPr bwMode="auto">
          <a:xfrm>
            <a:off x="-1" y="0"/>
            <a:ext cx="24387175" cy="6096000"/>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3" name="Text Placeholder 2">
            <a:extLst>
              <a:ext uri="{FF2B5EF4-FFF2-40B4-BE49-F238E27FC236}">
                <a16:creationId xmlns:a16="http://schemas.microsoft.com/office/drawing/2014/main" id="{8242FDE1-01CF-D8C1-CD9D-C2FDD9D2245B}"/>
              </a:ext>
            </a:extLst>
          </p:cNvPr>
          <p:cNvSpPr>
            <a:spLocks noGrp="1"/>
          </p:cNvSpPr>
          <p:nvPr>
            <p:ph type="body" sz="quarter" idx="11"/>
          </p:nvPr>
        </p:nvSpPr>
        <p:spPr>
          <a:xfrm>
            <a:off x="582351" y="6499812"/>
            <a:ext cx="4949825" cy="5519293"/>
          </a:xfrm>
        </p:spPr>
        <p:txBody>
          <a:bodyPr/>
          <a:lstStyle/>
          <a:p>
            <a:r>
              <a:rPr lang="en-US" sz="5400" b="1">
                <a:solidFill>
                  <a:srgbClr val="0F62FE"/>
                </a:solidFill>
              </a:rPr>
              <a:t>176% </a:t>
            </a:r>
          </a:p>
          <a:p>
            <a:r>
              <a:rPr lang="en-US" sz="3600" b="1">
                <a:solidFill>
                  <a:srgbClr val="0F62FE"/>
                </a:solidFill>
              </a:rPr>
              <a:t>ROI</a:t>
            </a:r>
          </a:p>
          <a:p>
            <a:endParaRPr lang="en-US" sz="2400"/>
          </a:p>
          <a:p>
            <a:r>
              <a:rPr lang="en-US"/>
              <a:t>Plus, unquantified benefits such as ease of use, reduced training costs, and improved visibility and security posture</a:t>
            </a:r>
          </a:p>
        </p:txBody>
      </p:sp>
      <p:sp>
        <p:nvSpPr>
          <p:cNvPr id="4" name="Text Placeholder 3">
            <a:extLst>
              <a:ext uri="{FF2B5EF4-FFF2-40B4-BE49-F238E27FC236}">
                <a16:creationId xmlns:a16="http://schemas.microsoft.com/office/drawing/2014/main" id="{660935D7-FCA8-D98B-B466-C7C784B27F70}"/>
              </a:ext>
            </a:extLst>
          </p:cNvPr>
          <p:cNvSpPr>
            <a:spLocks noGrp="1"/>
          </p:cNvSpPr>
          <p:nvPr>
            <p:ph type="body" sz="quarter" idx="12"/>
          </p:nvPr>
        </p:nvSpPr>
        <p:spPr>
          <a:xfrm>
            <a:off x="6666104" y="6497782"/>
            <a:ext cx="4949825" cy="5521323"/>
          </a:xfrm>
        </p:spPr>
        <p:txBody>
          <a:bodyPr/>
          <a:lstStyle/>
          <a:p>
            <a:r>
              <a:rPr lang="en-US" sz="5400" b="1">
                <a:solidFill>
                  <a:srgbClr val="0F62FE"/>
                </a:solidFill>
              </a:rPr>
              <a:t>33-66% </a:t>
            </a:r>
          </a:p>
          <a:p>
            <a:r>
              <a:rPr lang="en-US" sz="3600" b="1">
                <a:solidFill>
                  <a:srgbClr val="0F62FE"/>
                </a:solidFill>
              </a:rPr>
              <a:t>time savings</a:t>
            </a:r>
          </a:p>
          <a:p>
            <a:endParaRPr lang="en-US" sz="2400"/>
          </a:p>
          <a:p>
            <a:r>
              <a:rPr lang="en-US"/>
              <a:t>Over 3 years and 135 projects, the shorter development cycle is worth a risk-adjusted $1.2M</a:t>
            </a:r>
          </a:p>
          <a:p>
            <a:endParaRPr lang="en-US"/>
          </a:p>
          <a:p>
            <a:r>
              <a:rPr lang="en-US"/>
              <a:t>(33% for complex projects; 66% for simple projects)</a:t>
            </a:r>
          </a:p>
        </p:txBody>
      </p:sp>
      <p:sp>
        <p:nvSpPr>
          <p:cNvPr id="5" name="Text Placeholder 4">
            <a:extLst>
              <a:ext uri="{FF2B5EF4-FFF2-40B4-BE49-F238E27FC236}">
                <a16:creationId xmlns:a16="http://schemas.microsoft.com/office/drawing/2014/main" id="{0FEDF524-99A7-F001-6FB8-359672FAD744}"/>
              </a:ext>
            </a:extLst>
          </p:cNvPr>
          <p:cNvSpPr>
            <a:spLocks noGrp="1"/>
          </p:cNvSpPr>
          <p:nvPr>
            <p:ph type="body" sz="quarter" idx="13"/>
          </p:nvPr>
        </p:nvSpPr>
        <p:spPr>
          <a:xfrm>
            <a:off x="12763627" y="6497782"/>
            <a:ext cx="5315494" cy="5521323"/>
          </a:xfrm>
        </p:spPr>
        <p:txBody>
          <a:bodyPr/>
          <a:lstStyle/>
          <a:p>
            <a:r>
              <a:rPr lang="en-US" sz="5400" b="1">
                <a:solidFill>
                  <a:srgbClr val="0F62FE"/>
                </a:solidFill>
              </a:rPr>
              <a:t>40% </a:t>
            </a:r>
          </a:p>
          <a:p>
            <a:r>
              <a:rPr lang="en-US" sz="3600" b="1">
                <a:solidFill>
                  <a:srgbClr val="0F62FE"/>
                </a:solidFill>
              </a:rPr>
              <a:t>downtime reduction</a:t>
            </a:r>
          </a:p>
          <a:p>
            <a:endParaRPr lang="en-US" sz="2400"/>
          </a:p>
          <a:p>
            <a:r>
              <a:rPr lang="en-US"/>
              <a:t>Over 3 years, the improved reliability saves the composite organization a risk-adjusted $1.3M in downtime costs</a:t>
            </a:r>
          </a:p>
        </p:txBody>
      </p:sp>
      <p:sp>
        <p:nvSpPr>
          <p:cNvPr id="6" name="Text Placeholder 5">
            <a:extLst>
              <a:ext uri="{FF2B5EF4-FFF2-40B4-BE49-F238E27FC236}">
                <a16:creationId xmlns:a16="http://schemas.microsoft.com/office/drawing/2014/main" id="{B9EEA895-19D7-6205-03D0-54C9409A67B1}"/>
              </a:ext>
            </a:extLst>
          </p:cNvPr>
          <p:cNvSpPr>
            <a:spLocks noGrp="1"/>
          </p:cNvSpPr>
          <p:nvPr>
            <p:ph type="body" sz="quarter" idx="14"/>
          </p:nvPr>
        </p:nvSpPr>
        <p:spPr>
          <a:xfrm>
            <a:off x="18862675" y="6497781"/>
            <a:ext cx="4949825" cy="5521324"/>
          </a:xfrm>
        </p:spPr>
        <p:txBody>
          <a:bodyPr/>
          <a:lstStyle/>
          <a:p>
            <a:r>
              <a:rPr lang="en-US" sz="5400" b="1">
                <a:solidFill>
                  <a:srgbClr val="0F62FE"/>
                </a:solidFill>
              </a:rPr>
              <a:t>&lt;6 months </a:t>
            </a:r>
          </a:p>
          <a:p>
            <a:r>
              <a:rPr lang="en-US" sz="3600" b="1">
                <a:solidFill>
                  <a:srgbClr val="0F62FE"/>
                </a:solidFill>
              </a:rPr>
              <a:t>payback period</a:t>
            </a:r>
          </a:p>
          <a:p>
            <a:endParaRPr lang="en-US" sz="2400"/>
          </a:p>
          <a:p>
            <a:r>
              <a:rPr lang="en-US"/>
              <a:t>Cash flow analysis shows that the breakeven point occurs in months, not years</a:t>
            </a:r>
          </a:p>
        </p:txBody>
      </p:sp>
      <p:sp>
        <p:nvSpPr>
          <p:cNvPr id="7" name="Footer Placeholder 6">
            <a:extLst>
              <a:ext uri="{FF2B5EF4-FFF2-40B4-BE49-F238E27FC236}">
                <a16:creationId xmlns:a16="http://schemas.microsoft.com/office/drawing/2014/main" id="{63F8B9CB-AA58-8785-914D-224DC532C497}"/>
              </a:ext>
            </a:extLst>
          </p:cNvPr>
          <p:cNvSpPr>
            <a:spLocks noGrp="1"/>
          </p:cNvSpPr>
          <p:nvPr>
            <p:ph type="ftr" sz="quarter" idx="18"/>
          </p:nvPr>
        </p:nvSpPr>
        <p:spPr>
          <a:xfrm>
            <a:off x="576000" y="12816000"/>
            <a:ext cx="4956176" cy="381000"/>
          </a:xfrm>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Integrate applications across hybrid cloud</a:t>
            </a:r>
          </a:p>
        </p:txBody>
      </p:sp>
      <p:sp>
        <p:nvSpPr>
          <p:cNvPr id="9" name="Slide Number Placeholder 2">
            <a:extLst>
              <a:ext uri="{FF2B5EF4-FFF2-40B4-BE49-F238E27FC236}">
                <a16:creationId xmlns:a16="http://schemas.microsoft.com/office/drawing/2014/main" id="{2E0AD8FB-DCC5-1974-4EED-558F8F6F45EC}"/>
              </a:ext>
            </a:extLst>
          </p:cNvPr>
          <p:cNvSpPr>
            <a:spLocks noGrp="1"/>
          </p:cNvSpPr>
          <p:nvPr>
            <p:ph type="sldNum" sz="quarter" idx="4"/>
          </p:nvPr>
        </p:nvSpPr>
        <p:spPr>
          <a:xfrm>
            <a:off x="23541592" y="12951538"/>
            <a:ext cx="270908" cy="246221"/>
          </a:xfrm>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sym typeface="IBM Plex Sans"/>
              </a:rPr>
              <a:pPr marL="0" marR="0" lvl="0" indent="0" algn="r" defTabSz="1829379" rtl="0" eaLnBrk="1" fontAlgn="auto" latinLnBrk="0" hangingPunct="1">
                <a:lnSpc>
                  <a:spcPct val="100000"/>
                </a:lnSpc>
                <a:spcBef>
                  <a:spcPts val="0"/>
                </a:spcBef>
                <a:spcAft>
                  <a:spcPts val="0"/>
                </a:spcAft>
                <a:buClrTx/>
                <a:buSzTx/>
                <a:buFontTx/>
                <a:buNone/>
                <a:tabLst/>
                <a:defRPr/>
              </a:pPr>
              <a:t>16</a:t>
            </a:fld>
            <a:endParaRPr kumimoji="0" lang="en-US" sz="1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sym typeface="IBM Plex Sans"/>
            </a:endParaRPr>
          </a:p>
        </p:txBody>
      </p:sp>
      <p:sp>
        <p:nvSpPr>
          <p:cNvPr id="19" name="Text Placeholder 18">
            <a:extLst>
              <a:ext uri="{FF2B5EF4-FFF2-40B4-BE49-F238E27FC236}">
                <a16:creationId xmlns:a16="http://schemas.microsoft.com/office/drawing/2014/main" id="{E4A928F0-547A-192D-1CA5-732067B9F283}"/>
              </a:ext>
            </a:extLst>
          </p:cNvPr>
          <p:cNvSpPr>
            <a:spLocks noGrp="1"/>
          </p:cNvSpPr>
          <p:nvPr>
            <p:ph type="body" sz="quarter" idx="21"/>
          </p:nvPr>
        </p:nvSpPr>
        <p:spPr>
          <a:xfrm>
            <a:off x="576000" y="576072"/>
            <a:ext cx="6315454" cy="2468753"/>
          </a:xfrm>
        </p:spPr>
        <p:txBody>
          <a:bodyPr/>
          <a:lstStyle/>
          <a:p>
            <a:r>
              <a:rPr lang="en-US" sz="3600">
                <a:solidFill>
                  <a:srgbClr val="000000"/>
                </a:solidFill>
              </a:rPr>
              <a:t>The Total Economic Impact of IBM Integration </a:t>
            </a:r>
            <a:br>
              <a:rPr lang="en-US" sz="3600">
                <a:solidFill>
                  <a:srgbClr val="000000"/>
                </a:solidFill>
              </a:rPr>
            </a:br>
            <a:br>
              <a:rPr lang="en-US" sz="3600">
                <a:solidFill>
                  <a:srgbClr val="000000"/>
                </a:solidFill>
              </a:rPr>
            </a:br>
            <a:r>
              <a:rPr lang="en-US" sz="3600">
                <a:solidFill>
                  <a:srgbClr val="000000"/>
                </a:solidFill>
              </a:rPr>
              <a:t>by Forrester Consulting</a:t>
            </a:r>
            <a:endParaRPr lang="en-US" sz="3600"/>
          </a:p>
        </p:txBody>
      </p:sp>
      <p:cxnSp>
        <p:nvCxnSpPr>
          <p:cNvPr id="15" name="Straight Connector 14" descr="Vertical column divider">
            <a:extLst>
              <a:ext uri="{FF2B5EF4-FFF2-40B4-BE49-F238E27FC236}">
                <a16:creationId xmlns:a16="http://schemas.microsoft.com/office/drawing/2014/main" id="{CDD74D88-EB76-69D6-2714-6637279F4B9B}"/>
              </a:ext>
            </a:extLst>
          </p:cNvPr>
          <p:cNvCxnSpPr>
            <a:cxnSpLocks/>
          </p:cNvCxnSpPr>
          <p:nvPr/>
        </p:nvCxnSpPr>
        <p:spPr bwMode="auto">
          <a:xfrm>
            <a:off x="6096000" y="6497782"/>
            <a:ext cx="0" cy="569739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descr="Vertical column divider">
            <a:extLst>
              <a:ext uri="{FF2B5EF4-FFF2-40B4-BE49-F238E27FC236}">
                <a16:creationId xmlns:a16="http://schemas.microsoft.com/office/drawing/2014/main" id="{FA41138E-B454-D046-FCCF-2C2E0383FAE7}"/>
              </a:ext>
            </a:extLst>
          </p:cNvPr>
          <p:cNvCxnSpPr>
            <a:cxnSpLocks/>
          </p:cNvCxnSpPr>
          <p:nvPr/>
        </p:nvCxnSpPr>
        <p:spPr bwMode="auto">
          <a:xfrm>
            <a:off x="12192127" y="6500622"/>
            <a:ext cx="0" cy="569455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descr="Vertical column divider">
            <a:extLst>
              <a:ext uri="{FF2B5EF4-FFF2-40B4-BE49-F238E27FC236}">
                <a16:creationId xmlns:a16="http://schemas.microsoft.com/office/drawing/2014/main" id="{B8403023-94A4-C11C-F784-60195D723564}"/>
              </a:ext>
            </a:extLst>
          </p:cNvPr>
          <p:cNvCxnSpPr>
            <a:cxnSpLocks/>
          </p:cNvCxnSpPr>
          <p:nvPr/>
        </p:nvCxnSpPr>
        <p:spPr bwMode="auto">
          <a:xfrm>
            <a:off x="18288000" y="6497782"/>
            <a:ext cx="0" cy="569739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2642719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p:cNvSpPr txBox="1"/>
          <p:nvPr/>
        </p:nvSpPr>
        <p:spPr>
          <a:xfrm>
            <a:off x="572324" y="488976"/>
            <a:ext cx="10173209" cy="812841"/>
          </a:xfrm>
          <a:prstGeom prst="rect">
            <a:avLst/>
          </a:prstGeom>
          <a:noFill/>
          <a:ln/>
        </p:spPr>
        <p:txBody>
          <a:bodyPr wrap="square" lIns="0" tIns="0" rIns="0" bIns="0" rtlCol="0" anchor="t"/>
          <a:lstStyle/>
          <a:p>
            <a:pPr marL="0" marR="0" lvl="0" indent="0" algn="l" defTabSz="1829379" rtl="0" eaLnBrk="1" fontAlgn="auto" latinLnBrk="0" hangingPunct="1">
              <a:lnSpc>
                <a:spcPts val="6400"/>
              </a:lnSpc>
              <a:spcBef>
                <a:spcPts val="0"/>
              </a:spcBef>
              <a:spcAft>
                <a:spcPts val="0"/>
              </a:spcAft>
              <a:buClrTx/>
              <a:buSzTx/>
              <a:buFontTx/>
              <a:buNone/>
              <a:tabLst/>
              <a:defRPr/>
            </a:pPr>
            <a:r>
              <a:rPr kumimoji="0" lang="en-US" sz="5400" b="0" i="0" u="none" strike="noStrike" kern="1200" cap="none" spc="0" normalizeH="0" baseline="0" noProof="0">
                <a:ln>
                  <a:noFill/>
                </a:ln>
                <a:solidFill>
                  <a:srgbClr val="161616"/>
                </a:solidFill>
                <a:effectLst/>
                <a:uLnTx/>
                <a:uFillTx/>
                <a:latin typeface="IBM Plex Sans Light" pitchFamily="34" charset="0"/>
                <a:ea typeface="IBM Plex Sans Light" pitchFamily="34" charset="-122"/>
                <a:cs typeface="IBM Plex Sans Light" pitchFamily="34" charset="-120"/>
              </a:rPr>
              <a:t>IBM Software</a:t>
            </a:r>
            <a:endParaRPr kumimoji="0" lang="en-US" sz="5400" b="0" i="0" u="none" strike="noStrike" kern="1200" cap="none" spc="0" normalizeH="0" baseline="0" noProof="0">
              <a:ln>
                <a:noFill/>
              </a:ln>
              <a:solidFill>
                <a:srgbClr val="000000"/>
              </a:solidFill>
              <a:effectLst/>
              <a:uLnTx/>
              <a:uFillTx/>
              <a:latin typeface="IBM Plex Sans Light"/>
              <a:ea typeface="+mn-ea"/>
              <a:cs typeface="+mn-cs"/>
            </a:endParaRPr>
          </a:p>
        </p:txBody>
      </p:sp>
      <p:grpSp>
        <p:nvGrpSpPr>
          <p:cNvPr id="28" name="Group 27">
            <a:extLst>
              <a:ext uri="{FF2B5EF4-FFF2-40B4-BE49-F238E27FC236}">
                <a16:creationId xmlns:a16="http://schemas.microsoft.com/office/drawing/2014/main" id="{E14F48EC-4C2F-8338-ED3E-C5688150ED04}"/>
              </a:ext>
            </a:extLst>
          </p:cNvPr>
          <p:cNvGrpSpPr/>
          <p:nvPr/>
        </p:nvGrpSpPr>
        <p:grpSpPr>
          <a:xfrm>
            <a:off x="572322" y="2667135"/>
            <a:ext cx="23242162" cy="9785839"/>
            <a:chOff x="572322" y="2667135"/>
            <a:chExt cx="23242162" cy="9785839"/>
          </a:xfrm>
        </p:grpSpPr>
        <p:sp>
          <p:nvSpPr>
            <p:cNvPr id="2" name="Shape 0"/>
            <p:cNvSpPr/>
            <p:nvPr/>
          </p:nvSpPr>
          <p:spPr>
            <a:xfrm>
              <a:off x="572322" y="2667135"/>
              <a:ext cx="23242162" cy="8572929"/>
            </a:xfrm>
            <a:prstGeom prst="rect">
              <a:avLst/>
            </a:prstGeom>
            <a:solidFill>
              <a:srgbClr val="FFFFFF"/>
            </a:solidFill>
            <a:ln/>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IBM Plex Sans Light"/>
                <a:ea typeface="+mn-ea"/>
                <a:cs typeface="+mn-cs"/>
              </a:endParaRPr>
            </a:p>
          </p:txBody>
        </p:sp>
        <p:pic>
          <p:nvPicPr>
            <p:cNvPr id="3" name="Image 0" descr="Blue glow"/>
            <p:cNvPicPr>
              <a:picLocks noChangeAspect="1"/>
            </p:cNvPicPr>
            <p:nvPr/>
          </p:nvPicPr>
          <p:blipFill>
            <a:blip r:embed="rId3"/>
            <a:stretch>
              <a:fillRect/>
            </a:stretch>
          </p:blipFill>
          <p:spPr>
            <a:xfrm>
              <a:off x="572322" y="2667135"/>
              <a:ext cx="23242162" cy="8572929"/>
            </a:xfrm>
            <a:prstGeom prst="rect">
              <a:avLst/>
            </a:prstGeom>
          </p:spPr>
        </p:pic>
        <p:sp>
          <p:nvSpPr>
            <p:cNvPr id="5" name="Text 2"/>
            <p:cNvSpPr txBox="1"/>
            <p:nvPr/>
          </p:nvSpPr>
          <p:spPr>
            <a:xfrm>
              <a:off x="6274908" y="11944949"/>
              <a:ext cx="12127328" cy="508025"/>
            </a:xfrm>
            <a:prstGeom prst="rect">
              <a:avLst/>
            </a:prstGeom>
            <a:noFill/>
            <a:ln/>
          </p:spPr>
          <p:txBody>
            <a:bodyPr wrap="square" lIns="0" tIns="0" rIns="0" bIns="0" rtlCol="0" anchor="t"/>
            <a:lstStyle/>
            <a:p>
              <a:pPr marL="0" marR="0" lvl="0" indent="0" algn="ctr" defTabSz="1829379" rtl="0" eaLnBrk="1" fontAlgn="auto" latinLnBrk="0" hangingPunct="1">
                <a:lnSpc>
                  <a:spcPts val="4000"/>
                </a:lnSpc>
                <a:spcBef>
                  <a:spcPts val="0"/>
                </a:spcBef>
                <a:spcAft>
                  <a:spcPts val="0"/>
                </a:spcAft>
                <a:buClrTx/>
                <a:buSzTx/>
                <a:buFontTx/>
                <a:buNone/>
                <a:tabLst/>
                <a:defRPr/>
              </a:pPr>
              <a:r>
                <a:rPr kumimoji="0" lang="en-US" sz="3200" b="0" i="0" u="none" strike="noStrike" kern="1200" cap="none" spc="0" normalizeH="0" baseline="0" noProof="0">
                  <a:ln>
                    <a:noFill/>
                  </a:ln>
                  <a:solidFill>
                    <a:srgbClr val="0F62FE"/>
                  </a:solidFill>
                  <a:effectLst/>
                  <a:uLnTx/>
                  <a:uFillTx/>
                  <a:latin typeface="IBM Plex Sans Regular" pitchFamily="34" charset="0"/>
                  <a:ea typeface="IBM Plex Sans Regular" pitchFamily="34" charset="-122"/>
                  <a:cs typeface="IBM Plex Sans Regular" pitchFamily="34" charset="-120"/>
                </a:rPr>
                <a:t>Open and Trusted</a:t>
              </a:r>
              <a:endParaRPr kumimoji="0" lang="en-US" sz="3200" b="0" i="0" u="none" strike="noStrike" kern="1200" cap="none" spc="0" normalizeH="0" baseline="0" noProof="0">
                <a:ln>
                  <a:noFill/>
                </a:ln>
                <a:solidFill>
                  <a:srgbClr val="000000"/>
                </a:solidFill>
                <a:effectLst/>
                <a:uLnTx/>
                <a:uFillTx/>
                <a:latin typeface="IBM Plex Sans Light"/>
                <a:ea typeface="+mn-ea"/>
                <a:cs typeface="+mn-cs"/>
              </a:endParaRPr>
            </a:p>
          </p:txBody>
        </p:sp>
        <p:pic>
          <p:nvPicPr>
            <p:cNvPr id="6" name="Image 1" descr="Vecto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072748" y="3121183"/>
              <a:ext cx="5843880" cy="7709285"/>
            </a:xfrm>
            <a:prstGeom prst="rect">
              <a:avLst/>
            </a:prstGeom>
          </p:spPr>
        </p:pic>
        <p:sp>
          <p:nvSpPr>
            <p:cNvPr id="7" name="Text 3"/>
            <p:cNvSpPr txBox="1"/>
            <p:nvPr/>
          </p:nvSpPr>
          <p:spPr>
            <a:xfrm>
              <a:off x="12663327" y="5397770"/>
              <a:ext cx="4419313" cy="2311516"/>
            </a:xfrm>
            <a:prstGeom prst="rect">
              <a:avLst/>
            </a:prstGeom>
            <a:noFill/>
            <a:ln/>
          </p:spPr>
          <p:txBody>
            <a:bodyPr wrap="square" lIns="0" tIns="0" rIns="0" bIns="0" rtlCol="0" anchor="t"/>
            <a:lstStyle/>
            <a:p>
              <a:pPr marL="0" marR="0" lvl="0" indent="0" algn="l" defTabSz="1829379" rtl="0" eaLnBrk="1" fontAlgn="auto" latinLnBrk="0" hangingPunct="1">
                <a:lnSpc>
                  <a:spcPts val="4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IBM Plex Sans Light" pitchFamily="34" charset="0"/>
                  <a:ea typeface="IBM Plex Sans Light" pitchFamily="34" charset="-122"/>
                  <a:cs typeface="IBM Plex Sans Light" pitchFamily="34" charset="-120"/>
                </a:rPr>
                <a:t>Automate technology lifecycle management with AI for productivity, resiliency and spend optimization</a:t>
              </a:r>
              <a:endParaRPr kumimoji="0" lang="en-US" sz="32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8" name="Text 4"/>
            <p:cNvSpPr txBox="1"/>
            <p:nvPr/>
          </p:nvSpPr>
          <p:spPr>
            <a:xfrm>
              <a:off x="12663327" y="3553003"/>
              <a:ext cx="2864501" cy="635032"/>
            </a:xfrm>
            <a:prstGeom prst="rect">
              <a:avLst/>
            </a:prstGeom>
            <a:noFill/>
            <a:ln/>
          </p:spPr>
          <p:txBody>
            <a:bodyPr wrap="square" lIns="0" tIns="0" rIns="0" bIns="0" rtlCol="0" anchor="t"/>
            <a:lstStyle/>
            <a:p>
              <a:pPr marL="0" marR="0" lvl="0" indent="0" algn="l" defTabSz="1829379" rtl="0" eaLnBrk="1" fontAlgn="auto" latinLnBrk="0" hangingPunct="1">
                <a:lnSpc>
                  <a:spcPts val="5001"/>
                </a:lnSpc>
                <a:spcBef>
                  <a:spcPts val="0"/>
                </a:spcBef>
                <a:spcAft>
                  <a:spcPts val="0"/>
                </a:spcAft>
                <a:buClrTx/>
                <a:buSzTx/>
                <a:buFontTx/>
                <a:buNone/>
                <a:tabLst/>
                <a:defRPr/>
              </a:pPr>
              <a:r>
                <a:rPr kumimoji="0" lang="en-US" sz="4200" b="0" i="0" u="none" strike="noStrike" kern="1200" cap="none" spc="0" normalizeH="0" baseline="0" noProof="0">
                  <a:ln>
                    <a:noFill/>
                  </a:ln>
                  <a:solidFill>
                    <a:srgbClr val="FFFFFF"/>
                  </a:solidFill>
                  <a:effectLst/>
                  <a:uLnTx/>
                  <a:uFillTx/>
                  <a:latin typeface="IBM Plex Sans Light" pitchFamily="34" charset="0"/>
                  <a:ea typeface="IBM Plex Sans Light" pitchFamily="34" charset="-122"/>
                  <a:cs typeface="IBM Plex Sans Light" pitchFamily="34" charset="-120"/>
                </a:rPr>
                <a:t>Automation</a:t>
              </a:r>
              <a:endParaRPr kumimoji="0" lang="en-US" sz="4200" b="0" i="0" u="none" strike="noStrike" kern="1200" cap="none" spc="0" normalizeH="0" baseline="0" noProof="0">
                <a:ln>
                  <a:noFill/>
                </a:ln>
                <a:solidFill>
                  <a:srgbClr val="000000"/>
                </a:solidFill>
                <a:effectLst/>
                <a:uLnTx/>
                <a:uFillTx/>
                <a:latin typeface="IBM Plex Sans Light"/>
                <a:ea typeface="+mn-ea"/>
                <a:cs typeface="+mn-cs"/>
              </a:endParaRPr>
            </a:p>
          </p:txBody>
        </p:sp>
        <p:pic>
          <p:nvPicPr>
            <p:cNvPr id="9" name="Image 2" descr="IBM--automation-platform"/>
            <p:cNvPicPr>
              <a:picLocks noChangeAspect="1"/>
            </p:cNvPicPr>
            <p:nvPr/>
          </p:nvPicPr>
          <p:blipFill>
            <a:blip r:embed="rId6"/>
            <a:stretch>
              <a:fillRect/>
            </a:stretch>
          </p:blipFill>
          <p:spPr>
            <a:xfrm>
              <a:off x="12663326" y="9144457"/>
              <a:ext cx="952548" cy="952548"/>
            </a:xfrm>
            <a:prstGeom prst="rect">
              <a:avLst/>
            </a:prstGeom>
          </p:spPr>
        </p:pic>
        <p:pic>
          <p:nvPicPr>
            <p:cNvPr id="10" name="Image 3" descr="Vecto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676029" y="9157159"/>
              <a:ext cx="918881" cy="914446"/>
            </a:xfrm>
            <a:prstGeom prst="rect">
              <a:avLst/>
            </a:prstGeom>
          </p:spPr>
        </p:pic>
        <p:pic>
          <p:nvPicPr>
            <p:cNvPr id="11" name="Image 4" descr="Vecto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635626" y="3121183"/>
              <a:ext cx="5843880" cy="7709285"/>
            </a:xfrm>
            <a:prstGeom prst="rect">
              <a:avLst/>
            </a:prstGeom>
          </p:spPr>
        </p:pic>
        <p:sp>
          <p:nvSpPr>
            <p:cNvPr id="12" name="Text 5"/>
            <p:cNvSpPr txBox="1"/>
            <p:nvPr/>
          </p:nvSpPr>
          <p:spPr>
            <a:xfrm>
              <a:off x="18226205" y="5397770"/>
              <a:ext cx="4017719" cy="1803490"/>
            </a:xfrm>
            <a:prstGeom prst="rect">
              <a:avLst/>
            </a:prstGeom>
            <a:noFill/>
            <a:ln/>
          </p:spPr>
          <p:txBody>
            <a:bodyPr wrap="square" lIns="0" tIns="0" rIns="0" bIns="0" rtlCol="0" anchor="t"/>
            <a:lstStyle/>
            <a:p>
              <a:pPr marL="0" marR="0" lvl="0" indent="0" algn="l" defTabSz="1829379" rtl="0" eaLnBrk="1" fontAlgn="auto" latinLnBrk="0" hangingPunct="1">
                <a:lnSpc>
                  <a:spcPts val="4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IBM Plex Sans Light" pitchFamily="34" charset="0"/>
                  <a:ea typeface="IBM Plex Sans Light" pitchFamily="34" charset="-122"/>
                  <a:cs typeface="IBM Plex Sans Light" pitchFamily="34" charset="-120"/>
                </a:rPr>
                <a:t>Use trusted and performant data to enhance insights </a:t>
              </a:r>
              <a:br>
                <a:rPr kumimoji="0" sz="3600" b="0" i="0" u="none" strike="noStrike" kern="1200" cap="none" spc="0" normalizeH="0" baseline="0" noProof="0">
                  <a:ln>
                    <a:noFill/>
                  </a:ln>
                  <a:solidFill>
                    <a:srgbClr val="000000"/>
                  </a:solidFill>
                  <a:effectLst/>
                  <a:uLnTx/>
                  <a:uFillTx/>
                  <a:latin typeface="IBM Plex Sans Light"/>
                  <a:ea typeface="+mn-ea"/>
                  <a:cs typeface="+mn-cs"/>
                </a:rPr>
              </a:br>
              <a:r>
                <a:rPr kumimoji="0" lang="en-US" sz="3200" b="0" i="0" u="none" strike="noStrike" kern="1200" cap="none" spc="0" normalizeH="0" baseline="0" noProof="0">
                  <a:ln>
                    <a:noFill/>
                  </a:ln>
                  <a:solidFill>
                    <a:srgbClr val="FFFFFF"/>
                  </a:solidFill>
                  <a:effectLst/>
                  <a:uLnTx/>
                  <a:uFillTx/>
                  <a:latin typeface="IBM Plex Sans Light" pitchFamily="34" charset="0"/>
                  <a:ea typeface="IBM Plex Sans Light" pitchFamily="34" charset="-122"/>
                  <a:cs typeface="IBM Plex Sans Light" pitchFamily="34" charset="-120"/>
                </a:rPr>
                <a:t>and AI</a:t>
              </a:r>
              <a:endParaRPr kumimoji="0" lang="en-US" sz="32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13" name="Text 6"/>
            <p:cNvSpPr txBox="1"/>
            <p:nvPr/>
          </p:nvSpPr>
          <p:spPr>
            <a:xfrm>
              <a:off x="18226206" y="3553003"/>
              <a:ext cx="1180397" cy="635032"/>
            </a:xfrm>
            <a:prstGeom prst="rect">
              <a:avLst/>
            </a:prstGeom>
            <a:noFill/>
            <a:ln/>
          </p:spPr>
          <p:txBody>
            <a:bodyPr wrap="square" lIns="0" tIns="0" rIns="0" bIns="0" rtlCol="0" anchor="t"/>
            <a:lstStyle/>
            <a:p>
              <a:pPr marL="0" marR="0" lvl="0" indent="0" algn="l" defTabSz="1829379" rtl="0" eaLnBrk="1" fontAlgn="auto" latinLnBrk="0" hangingPunct="1">
                <a:lnSpc>
                  <a:spcPts val="5001"/>
                </a:lnSpc>
                <a:spcBef>
                  <a:spcPts val="0"/>
                </a:spcBef>
                <a:spcAft>
                  <a:spcPts val="0"/>
                </a:spcAft>
                <a:buClrTx/>
                <a:buSzTx/>
                <a:buFontTx/>
                <a:buNone/>
                <a:tabLst/>
                <a:defRPr/>
              </a:pPr>
              <a:r>
                <a:rPr kumimoji="0" lang="en-US" sz="4200" b="0" i="0" u="none" strike="noStrike" kern="1200" cap="none" spc="0" normalizeH="0" baseline="0" noProof="0">
                  <a:ln>
                    <a:noFill/>
                  </a:ln>
                  <a:solidFill>
                    <a:srgbClr val="FFFFFF"/>
                  </a:solidFill>
                  <a:effectLst/>
                  <a:uLnTx/>
                  <a:uFillTx/>
                  <a:latin typeface="IBM Plex Sans Light" pitchFamily="34" charset="0"/>
                  <a:ea typeface="IBM Plex Sans Light" pitchFamily="34" charset="-122"/>
                  <a:cs typeface="IBM Plex Sans Light" pitchFamily="34" charset="-120"/>
                </a:rPr>
                <a:t>Data</a:t>
              </a:r>
              <a:endParaRPr kumimoji="0" lang="en-US" sz="4200" b="0" i="0" u="none" strike="noStrike" kern="1200" cap="none" spc="0" normalizeH="0" baseline="0" noProof="0">
                <a:ln>
                  <a:noFill/>
                </a:ln>
                <a:solidFill>
                  <a:srgbClr val="000000"/>
                </a:solidFill>
                <a:effectLst/>
                <a:uLnTx/>
                <a:uFillTx/>
                <a:latin typeface="IBM Plex Sans Light"/>
                <a:ea typeface="+mn-ea"/>
                <a:cs typeface="+mn-cs"/>
              </a:endParaRPr>
            </a:p>
          </p:txBody>
        </p:sp>
        <p:pic>
          <p:nvPicPr>
            <p:cNvPr id="14" name="Image 5" descr="Data--management"/>
            <p:cNvPicPr>
              <a:picLocks noChangeAspect="1"/>
            </p:cNvPicPr>
            <p:nvPr/>
          </p:nvPicPr>
          <p:blipFill>
            <a:blip r:embed="rId6"/>
            <a:stretch>
              <a:fillRect/>
            </a:stretch>
          </p:blipFill>
          <p:spPr>
            <a:xfrm>
              <a:off x="18226204" y="9144457"/>
              <a:ext cx="952548" cy="952548"/>
            </a:xfrm>
            <a:prstGeom prst="rect">
              <a:avLst/>
            </a:prstGeom>
          </p:spPr>
        </p:pic>
        <p:pic>
          <p:nvPicPr>
            <p:cNvPr id="15" name="Image 6" descr="Vecto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302410" y="9157159"/>
              <a:ext cx="795377" cy="914446"/>
            </a:xfrm>
            <a:prstGeom prst="rect">
              <a:avLst/>
            </a:prstGeom>
          </p:spPr>
        </p:pic>
        <p:pic>
          <p:nvPicPr>
            <p:cNvPr id="16" name="Image 7" descr="Vecto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509868" y="3121183"/>
              <a:ext cx="5843880" cy="7709285"/>
            </a:xfrm>
            <a:prstGeom prst="rect">
              <a:avLst/>
            </a:prstGeom>
          </p:spPr>
        </p:pic>
        <p:sp>
          <p:nvSpPr>
            <p:cNvPr id="17" name="Text 7"/>
            <p:cNvSpPr txBox="1"/>
            <p:nvPr/>
          </p:nvSpPr>
          <p:spPr>
            <a:xfrm>
              <a:off x="7100448" y="3619682"/>
              <a:ext cx="3913828" cy="1003350"/>
            </a:xfrm>
            <a:prstGeom prst="rect">
              <a:avLst/>
            </a:prstGeom>
            <a:noFill/>
            <a:ln/>
          </p:spPr>
          <p:txBody>
            <a:bodyPr wrap="square" lIns="0" tIns="0" rIns="0" bIns="0" rtlCol="0" anchor="t"/>
            <a:lstStyle/>
            <a:p>
              <a:pPr marL="0" marR="0" lvl="0" indent="0" algn="l" defTabSz="1829379" rtl="0" eaLnBrk="1" fontAlgn="auto" latinLnBrk="0" hangingPunct="1">
                <a:lnSpc>
                  <a:spcPts val="5001"/>
                </a:lnSpc>
                <a:spcBef>
                  <a:spcPts val="0"/>
                </a:spcBef>
                <a:spcAft>
                  <a:spcPts val="0"/>
                </a:spcAft>
                <a:buClrTx/>
                <a:buSzTx/>
                <a:buFontTx/>
                <a:buNone/>
                <a:tabLst/>
                <a:defRPr/>
              </a:pPr>
              <a:r>
                <a:rPr kumimoji="0" lang="en-US" sz="4200" b="0" i="0" u="none" strike="noStrike" kern="1200" cap="none" spc="0" normalizeH="0" baseline="0" noProof="0">
                  <a:ln>
                    <a:noFill/>
                  </a:ln>
                  <a:solidFill>
                    <a:srgbClr val="FFFFFF"/>
                  </a:solidFill>
                  <a:effectLst/>
                  <a:uLnTx/>
                  <a:uFillTx/>
                  <a:latin typeface="IBM Plex Sans Light" pitchFamily="34" charset="0"/>
                  <a:ea typeface="IBM Plex Sans Light" pitchFamily="34" charset="-122"/>
                  <a:cs typeface="IBM Plex Sans Light" pitchFamily="34" charset="-120"/>
                </a:rPr>
                <a:t>Transaction Processing</a:t>
              </a:r>
              <a:endParaRPr kumimoji="0" lang="en-US" sz="42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18" name="Text 8"/>
            <p:cNvSpPr txBox="1"/>
            <p:nvPr/>
          </p:nvSpPr>
          <p:spPr>
            <a:xfrm>
              <a:off x="7100449" y="5397770"/>
              <a:ext cx="4095447" cy="1803490"/>
            </a:xfrm>
            <a:prstGeom prst="rect">
              <a:avLst/>
            </a:prstGeom>
            <a:noFill/>
            <a:ln/>
          </p:spPr>
          <p:txBody>
            <a:bodyPr wrap="square" lIns="0" tIns="0" rIns="0" bIns="0" rtlCol="0" anchor="t"/>
            <a:lstStyle/>
            <a:p>
              <a:pPr marL="0" marR="0" lvl="0" indent="0" algn="l" defTabSz="1829379" rtl="0" eaLnBrk="1" fontAlgn="auto" latinLnBrk="0" hangingPunct="1">
                <a:lnSpc>
                  <a:spcPts val="4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IBM Plex Sans Light" pitchFamily="34" charset="0"/>
                  <a:ea typeface="IBM Plex Sans Light" pitchFamily="34" charset="-122"/>
                  <a:cs typeface="IBM Plex Sans Light" pitchFamily="34" charset="-120"/>
                </a:rPr>
                <a:t>Deliver unmatched transactional performance, security </a:t>
              </a:r>
              <a:br>
                <a:rPr kumimoji="0" sz="3600" b="0" i="0" u="none" strike="noStrike" kern="1200" cap="none" spc="0" normalizeH="0" baseline="0" noProof="0">
                  <a:ln>
                    <a:noFill/>
                  </a:ln>
                  <a:solidFill>
                    <a:srgbClr val="000000"/>
                  </a:solidFill>
                  <a:effectLst/>
                  <a:uLnTx/>
                  <a:uFillTx/>
                  <a:latin typeface="IBM Plex Sans Light"/>
                  <a:ea typeface="+mn-ea"/>
                  <a:cs typeface="+mn-cs"/>
                </a:rPr>
              </a:br>
              <a:r>
                <a:rPr kumimoji="0" lang="en-US" sz="3200" b="0" i="0" u="none" strike="noStrike" kern="1200" cap="none" spc="0" normalizeH="0" baseline="0" noProof="0">
                  <a:ln>
                    <a:noFill/>
                  </a:ln>
                  <a:solidFill>
                    <a:srgbClr val="FFFFFF"/>
                  </a:solidFill>
                  <a:effectLst/>
                  <a:uLnTx/>
                  <a:uFillTx/>
                  <a:latin typeface="IBM Plex Sans Light" pitchFamily="34" charset="0"/>
                  <a:ea typeface="IBM Plex Sans Light" pitchFamily="34" charset="-122"/>
                  <a:cs typeface="IBM Plex Sans Light" pitchFamily="34" charset="-120"/>
                </a:rPr>
                <a:t>and reliability</a:t>
              </a:r>
              <a:endParaRPr kumimoji="0" lang="en-US" sz="3200" b="0" i="0" u="none" strike="noStrike" kern="1200" cap="none" spc="0" normalizeH="0" baseline="0" noProof="0">
                <a:ln>
                  <a:noFill/>
                </a:ln>
                <a:solidFill>
                  <a:srgbClr val="000000"/>
                </a:solidFill>
                <a:effectLst/>
                <a:uLnTx/>
                <a:uFillTx/>
                <a:latin typeface="IBM Plex Sans Light"/>
                <a:ea typeface="+mn-ea"/>
                <a:cs typeface="+mn-cs"/>
              </a:endParaRPr>
            </a:p>
          </p:txBody>
        </p:sp>
        <p:pic>
          <p:nvPicPr>
            <p:cNvPr id="19" name="Image 8" descr="Transform--02"/>
            <p:cNvPicPr>
              <a:picLocks noChangeAspect="1"/>
            </p:cNvPicPr>
            <p:nvPr/>
          </p:nvPicPr>
          <p:blipFill>
            <a:blip r:embed="rId6"/>
            <a:stretch>
              <a:fillRect/>
            </a:stretch>
          </p:blipFill>
          <p:spPr>
            <a:xfrm>
              <a:off x="7100448" y="9144457"/>
              <a:ext cx="952548" cy="952548"/>
            </a:xfrm>
            <a:prstGeom prst="rect">
              <a:avLst/>
            </a:prstGeom>
          </p:spPr>
        </p:pic>
        <p:pic>
          <p:nvPicPr>
            <p:cNvPr id="20" name="Image 9" descr="Vecto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13149" y="9169859"/>
              <a:ext cx="914446" cy="914428"/>
            </a:xfrm>
            <a:prstGeom prst="rect">
              <a:avLst/>
            </a:prstGeom>
          </p:spPr>
        </p:pic>
        <p:pic>
          <p:nvPicPr>
            <p:cNvPr id="21" name="Image 10" descr="Vecto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86682" y="3150553"/>
              <a:ext cx="5726399" cy="7591805"/>
            </a:xfrm>
            <a:prstGeom prst="rect">
              <a:avLst/>
            </a:prstGeom>
          </p:spPr>
        </p:pic>
        <p:sp>
          <p:nvSpPr>
            <p:cNvPr id="22" name="Text 9"/>
            <p:cNvSpPr txBox="1"/>
            <p:nvPr/>
          </p:nvSpPr>
          <p:spPr>
            <a:xfrm>
              <a:off x="1524869" y="3553003"/>
              <a:ext cx="3564052" cy="635032"/>
            </a:xfrm>
            <a:prstGeom prst="rect">
              <a:avLst/>
            </a:prstGeom>
            <a:noFill/>
            <a:ln/>
          </p:spPr>
          <p:txBody>
            <a:bodyPr wrap="square" lIns="0" tIns="0" rIns="0" bIns="0" rtlCol="0" anchor="t"/>
            <a:lstStyle/>
            <a:p>
              <a:pPr marL="0" marR="0" lvl="0" indent="0" algn="l" defTabSz="1829379" rtl="0" eaLnBrk="1" fontAlgn="auto" latinLnBrk="0" hangingPunct="1">
                <a:lnSpc>
                  <a:spcPts val="5001"/>
                </a:lnSpc>
                <a:spcBef>
                  <a:spcPts val="0"/>
                </a:spcBef>
                <a:spcAft>
                  <a:spcPts val="0"/>
                </a:spcAft>
                <a:buClrTx/>
                <a:buSzTx/>
                <a:buFontTx/>
                <a:buNone/>
                <a:tabLst/>
                <a:defRPr/>
              </a:pPr>
              <a:r>
                <a:rPr kumimoji="0" lang="en-US" sz="4200" b="0" i="0" u="none" strike="noStrike" kern="1200" cap="none" spc="0" normalizeH="0" baseline="0" noProof="0">
                  <a:ln>
                    <a:noFill/>
                  </a:ln>
                  <a:solidFill>
                    <a:srgbClr val="FFFFFF"/>
                  </a:solidFill>
                  <a:effectLst/>
                  <a:uLnTx/>
                  <a:uFillTx/>
                  <a:latin typeface="IBM Plex Sans Light" pitchFamily="34" charset="0"/>
                  <a:ea typeface="IBM Plex Sans Light" pitchFamily="34" charset="-122"/>
                  <a:cs typeface="IBM Plex Sans Light" pitchFamily="34" charset="-120"/>
                </a:rPr>
                <a:t>Hybrid Cloud</a:t>
              </a:r>
              <a:endParaRPr kumimoji="0" lang="en-US" sz="42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23" name="Text 10"/>
            <p:cNvSpPr txBox="1"/>
            <p:nvPr/>
          </p:nvSpPr>
          <p:spPr>
            <a:xfrm>
              <a:off x="1562972" y="5397770"/>
              <a:ext cx="4095447" cy="2311516"/>
            </a:xfrm>
            <a:prstGeom prst="rect">
              <a:avLst/>
            </a:prstGeom>
            <a:noFill/>
            <a:ln/>
          </p:spPr>
          <p:txBody>
            <a:bodyPr wrap="square" lIns="0" tIns="0" rIns="0" bIns="0" rtlCol="0" anchor="t"/>
            <a:lstStyle/>
            <a:p>
              <a:pPr marL="0" marR="0" lvl="0" indent="0" algn="l" defTabSz="1829379" rtl="0" eaLnBrk="1" fontAlgn="auto" latinLnBrk="0" hangingPunct="1">
                <a:lnSpc>
                  <a:spcPts val="4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IBM Plex Sans Light" pitchFamily="34" charset="0"/>
                  <a:ea typeface="IBM Plex Sans Light" pitchFamily="34" charset="-122"/>
                  <a:cs typeface="IBM Plex Sans Light" pitchFamily="34" charset="-120"/>
                </a:rPr>
                <a:t>Unify on-prem, public, private clouds and edge to scale virtualization and AI across environments</a:t>
              </a:r>
              <a:endParaRPr kumimoji="0" lang="en-US" sz="3200" b="0" i="0" u="none" strike="noStrike" kern="1200" cap="none" spc="0" normalizeH="0" baseline="0" noProof="0">
                <a:ln>
                  <a:noFill/>
                </a:ln>
                <a:solidFill>
                  <a:srgbClr val="000000"/>
                </a:solidFill>
                <a:effectLst/>
                <a:uLnTx/>
                <a:uFillTx/>
                <a:latin typeface="IBM Plex Sans Light"/>
                <a:ea typeface="+mn-ea"/>
                <a:cs typeface="+mn-cs"/>
              </a:endParaRPr>
            </a:p>
          </p:txBody>
        </p:sp>
        <p:pic>
          <p:nvPicPr>
            <p:cNvPr id="24" name="Image 11" descr="Agility-with-hybrid-multicloud"/>
            <p:cNvPicPr>
              <a:picLocks noChangeAspect="1"/>
            </p:cNvPicPr>
            <p:nvPr/>
          </p:nvPicPr>
          <p:blipFill>
            <a:blip r:embed="rId6"/>
            <a:stretch>
              <a:fillRect/>
            </a:stretch>
          </p:blipFill>
          <p:spPr>
            <a:xfrm>
              <a:off x="1524869" y="9144457"/>
              <a:ext cx="952548" cy="952548"/>
            </a:xfrm>
            <a:prstGeom prst="rect">
              <a:avLst/>
            </a:prstGeom>
          </p:spPr>
        </p:pic>
        <p:pic>
          <p:nvPicPr>
            <p:cNvPr id="25" name="Image 12" descr="Vecto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537570" y="9220663"/>
              <a:ext cx="914446" cy="795377"/>
            </a:xfrm>
            <a:prstGeom prst="rect">
              <a:avLst/>
            </a:prstGeom>
          </p:spPr>
        </p:pic>
        <p:sp>
          <p:nvSpPr>
            <p:cNvPr id="26" name="Shape 11"/>
            <p:cNvSpPr/>
            <p:nvPr/>
          </p:nvSpPr>
          <p:spPr>
            <a:xfrm>
              <a:off x="11812385" y="10859044"/>
              <a:ext cx="762038" cy="762038"/>
            </a:xfrm>
            <a:prstGeom prst="rect">
              <a:avLst/>
            </a:prstGeom>
            <a:solidFill>
              <a:srgbClr val="0F62FE"/>
            </a:solidFill>
            <a:ln/>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IBM Plex Sans Light"/>
                <a:ea typeface="+mn-ea"/>
                <a:cs typeface="+mn-cs"/>
              </a:endParaRPr>
            </a:p>
          </p:txBody>
        </p:sp>
        <p:pic>
          <p:nvPicPr>
            <p:cNvPr id="27" name="Image 13" descr="Vecto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2002895" y="11100356"/>
              <a:ext cx="364873" cy="265951"/>
            </a:xfrm>
            <a:prstGeom prst="rect">
              <a:avLst/>
            </a:prstGeom>
          </p:spPr>
        </p:pic>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4" y="0"/>
            <a:ext cx="24385219" cy="13716686"/>
          </a:xfrm>
          <a:prstGeom prst="rect">
            <a:avLst/>
          </a:prstGeom>
        </p:spPr>
      </p:pic>
      <p:pic>
        <p:nvPicPr>
          <p:cNvPr id="3" name="Image 1" descr="Vecto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2322" y="2476626"/>
            <a:ext cx="23242160" cy="10668533"/>
          </a:xfrm>
          <a:prstGeom prst="rect">
            <a:avLst/>
          </a:prstGeom>
        </p:spPr>
      </p:pic>
      <p:sp>
        <p:nvSpPr>
          <p:cNvPr id="4" name="Text 0"/>
          <p:cNvSpPr txBox="1"/>
          <p:nvPr/>
        </p:nvSpPr>
        <p:spPr>
          <a:xfrm>
            <a:off x="953341" y="8382420"/>
            <a:ext cx="5087874" cy="711236"/>
          </a:xfrm>
          <a:prstGeom prst="rect">
            <a:avLst/>
          </a:prstGeom>
          <a:noFill/>
          <a:ln/>
        </p:spPr>
        <p:txBody>
          <a:bodyPr wrap="square" lIns="0" tIns="0" rIns="0" bIns="0" rtlCol="0" anchor="t"/>
          <a:lstStyle/>
          <a:p>
            <a:pPr marL="0" marR="0" lvl="0" indent="0" algn="l" defTabSz="1829379" rtl="0" eaLnBrk="1" fontAlgn="auto" latinLnBrk="0" hangingPunct="1">
              <a:lnSpc>
                <a:spcPts val="36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IBM Plex Sans Light" pitchFamily="34" charset="0"/>
                <a:ea typeface="IBM Plex Sans Light" pitchFamily="34" charset="-122"/>
                <a:cs typeface="IBM Plex Sans Light" pitchFamily="34" charset="-120"/>
              </a:rPr>
              <a:t>– Application Development</a:t>
            </a:r>
            <a:br>
              <a:rPr kumimoji="0" sz="3600" b="0" i="0" u="none" strike="noStrike" kern="1200" cap="none" spc="0" normalizeH="0" baseline="0" noProof="0">
                <a:ln>
                  <a:noFill/>
                </a:ln>
                <a:solidFill>
                  <a:srgbClr val="000000"/>
                </a:solidFill>
                <a:effectLst/>
                <a:uLnTx/>
                <a:uFillTx/>
                <a:latin typeface="IBM Plex Sans Light"/>
                <a:ea typeface="+mn-ea"/>
                <a:cs typeface="+mn-cs"/>
              </a:rPr>
            </a:br>
            <a:r>
              <a:rPr kumimoji="0" lang="en-US" sz="2800" b="0" i="0" u="none" strike="noStrike" kern="1200" cap="none" spc="0" normalizeH="0" baseline="0" noProof="0">
                <a:ln>
                  <a:noFill/>
                </a:ln>
                <a:solidFill>
                  <a:srgbClr val="000000"/>
                </a:solidFill>
                <a:effectLst/>
                <a:uLnTx/>
                <a:uFillTx/>
                <a:latin typeface="IBM Plex Sans Light" pitchFamily="34" charset="0"/>
                <a:ea typeface="IBM Plex Sans Light" pitchFamily="34" charset="-122"/>
                <a:cs typeface="IBM Plex Sans Light" pitchFamily="34" charset="-120"/>
              </a:rPr>
              <a:t>– Application Integration</a:t>
            </a:r>
            <a:endParaRPr kumimoji="0" lang="en-US" sz="28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5" name="Text 1"/>
          <p:cNvSpPr txBox="1"/>
          <p:nvPr/>
        </p:nvSpPr>
        <p:spPr>
          <a:xfrm>
            <a:off x="6668626" y="8382419"/>
            <a:ext cx="5087874" cy="2082904"/>
          </a:xfrm>
          <a:prstGeom prst="rect">
            <a:avLst/>
          </a:prstGeom>
          <a:noFill/>
          <a:ln/>
        </p:spPr>
        <p:txBody>
          <a:bodyPr wrap="square" lIns="0" tIns="0" rIns="0" bIns="0" rtlCol="0" anchor="t"/>
          <a:lstStyle/>
          <a:p>
            <a:pPr marL="0" marR="0" lvl="0" indent="0" algn="l" defTabSz="1829379" rtl="0" eaLnBrk="1" fontAlgn="auto" latinLnBrk="0" hangingPunct="1">
              <a:lnSpc>
                <a:spcPts val="36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IBM Plex Sans Light" pitchFamily="34" charset="0"/>
                <a:ea typeface="IBM Plex Sans Light" pitchFamily="34" charset="-122"/>
                <a:cs typeface="IBM Plex Sans Light" pitchFamily="34" charset="-120"/>
              </a:rPr>
              <a:t>– Infrastructure Lifecycle </a:t>
            </a:r>
            <a:br>
              <a:rPr kumimoji="0" sz="3600" b="0" i="0" u="none" strike="noStrike" kern="1200" cap="none" spc="0" normalizeH="0" baseline="0" noProof="0">
                <a:ln>
                  <a:noFill/>
                </a:ln>
                <a:solidFill>
                  <a:srgbClr val="000000"/>
                </a:solidFill>
                <a:effectLst/>
                <a:uLnTx/>
                <a:uFillTx/>
                <a:latin typeface="IBM Plex Sans Light"/>
                <a:ea typeface="+mn-ea"/>
                <a:cs typeface="+mn-cs"/>
              </a:rPr>
            </a:br>
            <a:r>
              <a:rPr kumimoji="0" lang="en-US" sz="2800" b="0" i="0" u="none" strike="noStrike" kern="1200" cap="none" spc="0" normalizeH="0" baseline="0" noProof="0">
                <a:ln>
                  <a:noFill/>
                </a:ln>
                <a:solidFill>
                  <a:srgbClr val="000000"/>
                </a:solidFill>
                <a:effectLst/>
                <a:uLnTx/>
                <a:uFillTx/>
                <a:latin typeface="IBM Plex Sans Light" pitchFamily="34" charset="0"/>
                <a:ea typeface="IBM Plex Sans Light" pitchFamily="34" charset="-122"/>
                <a:cs typeface="IBM Plex Sans Light" pitchFamily="34" charset="-120"/>
              </a:rPr>
              <a:t>    Management</a:t>
            </a:r>
            <a:br>
              <a:rPr kumimoji="0" sz="3600" b="0" i="0" u="none" strike="noStrike" kern="1200" cap="none" spc="0" normalizeH="0" baseline="0" noProof="0">
                <a:ln>
                  <a:noFill/>
                </a:ln>
                <a:solidFill>
                  <a:srgbClr val="000000"/>
                </a:solidFill>
                <a:effectLst/>
                <a:uLnTx/>
                <a:uFillTx/>
                <a:latin typeface="IBM Plex Sans Light"/>
                <a:ea typeface="+mn-ea"/>
                <a:cs typeface="+mn-cs"/>
              </a:rPr>
            </a:br>
            <a:r>
              <a:rPr kumimoji="0" lang="en-US" sz="2800" b="0" i="0" u="none" strike="noStrike" kern="1200" cap="none" spc="0" normalizeH="0" baseline="0" noProof="0">
                <a:ln>
                  <a:noFill/>
                </a:ln>
                <a:solidFill>
                  <a:srgbClr val="000000"/>
                </a:solidFill>
                <a:effectLst/>
                <a:uLnTx/>
                <a:uFillTx/>
                <a:latin typeface="IBM Plex Sans Light" pitchFamily="34" charset="0"/>
                <a:ea typeface="IBM Plex Sans Light" pitchFamily="34" charset="-122"/>
                <a:cs typeface="IBM Plex Sans Light" pitchFamily="34" charset="-120"/>
              </a:rPr>
              <a:t>– Identity &amp; Access </a:t>
            </a:r>
            <a:br>
              <a:rPr kumimoji="0" sz="3600" b="0" i="0" u="none" strike="noStrike" kern="1200" cap="none" spc="0" normalizeH="0" baseline="0" noProof="0">
                <a:ln>
                  <a:noFill/>
                </a:ln>
                <a:solidFill>
                  <a:srgbClr val="000000"/>
                </a:solidFill>
                <a:effectLst/>
                <a:uLnTx/>
                <a:uFillTx/>
                <a:latin typeface="IBM Plex Sans Light"/>
                <a:ea typeface="+mn-ea"/>
                <a:cs typeface="+mn-cs"/>
              </a:rPr>
            </a:br>
            <a:r>
              <a:rPr kumimoji="0" lang="en-US" sz="2800" b="0" i="0" u="none" strike="noStrike" kern="1200" cap="none" spc="0" normalizeH="0" baseline="0" noProof="0">
                <a:ln>
                  <a:noFill/>
                </a:ln>
                <a:solidFill>
                  <a:srgbClr val="000000"/>
                </a:solidFill>
                <a:effectLst/>
                <a:uLnTx/>
                <a:uFillTx/>
                <a:latin typeface="IBM Plex Sans Light" pitchFamily="34" charset="0"/>
                <a:ea typeface="IBM Plex Sans Light" pitchFamily="34" charset="-122"/>
                <a:cs typeface="IBM Plex Sans Light" pitchFamily="34" charset="-120"/>
              </a:rPr>
              <a:t>    Management</a:t>
            </a:r>
            <a:br>
              <a:rPr kumimoji="0" sz="3600" b="0" i="0" u="none" strike="noStrike" kern="1200" cap="none" spc="0" normalizeH="0" baseline="0" noProof="0">
                <a:ln>
                  <a:noFill/>
                </a:ln>
                <a:solidFill>
                  <a:srgbClr val="000000"/>
                </a:solidFill>
                <a:effectLst/>
                <a:uLnTx/>
                <a:uFillTx/>
                <a:latin typeface="IBM Plex Sans Light"/>
                <a:ea typeface="+mn-ea"/>
                <a:cs typeface="+mn-cs"/>
              </a:rPr>
            </a:br>
            <a:r>
              <a:rPr kumimoji="0" lang="en-US" sz="2800" b="0" i="0" u="none" strike="noStrike" kern="1200" cap="none" spc="0" normalizeH="0" baseline="0" noProof="0">
                <a:ln>
                  <a:noFill/>
                </a:ln>
                <a:solidFill>
                  <a:srgbClr val="000000"/>
                </a:solidFill>
                <a:effectLst/>
                <a:uLnTx/>
                <a:uFillTx/>
                <a:latin typeface="IBM Plex Sans Light" pitchFamily="34" charset="0"/>
                <a:ea typeface="IBM Plex Sans Light" pitchFamily="34" charset="-122"/>
                <a:cs typeface="IBM Plex Sans Light" pitchFamily="34" charset="-120"/>
              </a:rPr>
              <a:t>– Network Management</a:t>
            </a:r>
            <a:endParaRPr kumimoji="0" lang="en-US" sz="28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6" name="Text 2"/>
          <p:cNvSpPr txBox="1"/>
          <p:nvPr/>
        </p:nvSpPr>
        <p:spPr>
          <a:xfrm>
            <a:off x="12764931" y="8382421"/>
            <a:ext cx="5126738" cy="1625681"/>
          </a:xfrm>
          <a:prstGeom prst="rect">
            <a:avLst/>
          </a:prstGeom>
          <a:noFill/>
          <a:ln/>
        </p:spPr>
        <p:txBody>
          <a:bodyPr wrap="square" lIns="0" tIns="0" rIns="0" bIns="0" rtlCol="0" anchor="t"/>
          <a:lstStyle/>
          <a:p>
            <a:pPr marL="0" marR="0" lvl="0" indent="0" algn="l" defTabSz="1829379" rtl="0" eaLnBrk="1" fontAlgn="auto" latinLnBrk="0" hangingPunct="1">
              <a:lnSpc>
                <a:spcPts val="36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IBM Plex Sans Light" pitchFamily="34" charset="0"/>
                <a:ea typeface="IBM Plex Sans Light" pitchFamily="34" charset="-122"/>
                <a:cs typeface="IBM Plex Sans Light" pitchFamily="34" charset="-120"/>
              </a:rPr>
              <a:t>– Observability</a:t>
            </a:r>
            <a:br>
              <a:rPr kumimoji="0" sz="3600" b="0" i="0" u="none" strike="noStrike" kern="1200" cap="none" spc="0" normalizeH="0" baseline="0" noProof="0">
                <a:ln>
                  <a:noFill/>
                </a:ln>
                <a:solidFill>
                  <a:srgbClr val="000000"/>
                </a:solidFill>
                <a:effectLst/>
                <a:uLnTx/>
                <a:uFillTx/>
                <a:latin typeface="IBM Plex Sans Light"/>
                <a:ea typeface="+mn-ea"/>
                <a:cs typeface="+mn-cs"/>
              </a:rPr>
            </a:br>
            <a:r>
              <a:rPr kumimoji="0" lang="en-US" sz="2800" b="0" i="0" u="none" strike="noStrike" kern="1200" cap="none" spc="0" normalizeH="0" baseline="0" noProof="0">
                <a:ln>
                  <a:noFill/>
                </a:ln>
                <a:solidFill>
                  <a:srgbClr val="000000"/>
                </a:solidFill>
                <a:effectLst/>
                <a:uLnTx/>
                <a:uFillTx/>
                <a:latin typeface="IBM Plex Sans Light" pitchFamily="34" charset="0"/>
                <a:ea typeface="IBM Plex Sans Light" pitchFamily="34" charset="-122"/>
                <a:cs typeface="IBM Plex Sans Light" pitchFamily="34" charset="-120"/>
              </a:rPr>
              <a:t>– FinOps</a:t>
            </a:r>
            <a:br>
              <a:rPr kumimoji="0" sz="3600" b="0" i="0" u="none" strike="noStrike" kern="1200" cap="none" spc="0" normalizeH="0" baseline="0" noProof="0">
                <a:ln>
                  <a:noFill/>
                </a:ln>
                <a:solidFill>
                  <a:srgbClr val="000000"/>
                </a:solidFill>
                <a:effectLst/>
                <a:uLnTx/>
                <a:uFillTx/>
                <a:latin typeface="IBM Plex Sans Light"/>
                <a:ea typeface="+mn-ea"/>
                <a:cs typeface="+mn-cs"/>
              </a:rPr>
            </a:br>
            <a:r>
              <a:rPr kumimoji="0" lang="en-US" sz="2800" b="0" i="0" u="none" strike="noStrike" kern="1200" cap="none" spc="0" normalizeH="0" baseline="0" noProof="0">
                <a:ln>
                  <a:noFill/>
                </a:ln>
                <a:solidFill>
                  <a:srgbClr val="000000"/>
                </a:solidFill>
                <a:effectLst/>
                <a:uLnTx/>
                <a:uFillTx/>
                <a:latin typeface="IBM Plex Sans Light" pitchFamily="34" charset="0"/>
                <a:ea typeface="IBM Plex Sans Light" pitchFamily="34" charset="-122"/>
                <a:cs typeface="IBM Plex Sans Light" pitchFamily="34" charset="-120"/>
              </a:rPr>
              <a:t>– IT Financial Management</a:t>
            </a:r>
            <a:br>
              <a:rPr kumimoji="0" sz="3600" b="0" i="0" u="none" strike="noStrike" kern="1200" cap="none" spc="0" normalizeH="0" baseline="0" noProof="0">
                <a:ln>
                  <a:noFill/>
                </a:ln>
                <a:solidFill>
                  <a:srgbClr val="000000"/>
                </a:solidFill>
                <a:effectLst/>
                <a:uLnTx/>
                <a:uFillTx/>
                <a:latin typeface="IBM Plex Sans Light"/>
                <a:ea typeface="+mn-ea"/>
                <a:cs typeface="+mn-cs"/>
              </a:rPr>
            </a:br>
            <a:r>
              <a:rPr kumimoji="0" lang="en-US" sz="2800" b="0" i="0" u="none" strike="noStrike" kern="1200" cap="none" spc="0" normalizeH="0" baseline="0" noProof="0">
                <a:ln>
                  <a:noFill/>
                </a:ln>
                <a:solidFill>
                  <a:srgbClr val="000000"/>
                </a:solidFill>
                <a:effectLst/>
                <a:uLnTx/>
                <a:uFillTx/>
                <a:latin typeface="IBM Plex Sans Light" pitchFamily="34" charset="0"/>
                <a:ea typeface="IBM Plex Sans Light" pitchFamily="34" charset="-122"/>
                <a:cs typeface="IBM Plex Sans Light" pitchFamily="34" charset="-120"/>
              </a:rPr>
              <a:t>– Asset Lifecycle Management</a:t>
            </a:r>
            <a:endParaRPr kumimoji="0" lang="en-US" sz="28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7" name="Text 3"/>
          <p:cNvSpPr txBox="1"/>
          <p:nvPr/>
        </p:nvSpPr>
        <p:spPr>
          <a:xfrm>
            <a:off x="572324" y="571531"/>
            <a:ext cx="5703855" cy="1333567"/>
          </a:xfrm>
          <a:prstGeom prst="rect">
            <a:avLst/>
          </a:prstGeom>
          <a:noFill/>
          <a:ln/>
        </p:spPr>
        <p:txBody>
          <a:bodyPr wrap="square" lIns="0" tIns="0" rIns="0" bIns="0" rtlCol="0" anchor="t"/>
          <a:lstStyle/>
          <a:p>
            <a:pPr marL="0" marR="0" lvl="0" indent="0" algn="l" defTabSz="1829379" rtl="0" eaLnBrk="1" fontAlgn="auto" latinLnBrk="0" hangingPunct="1">
              <a:lnSpc>
                <a:spcPts val="6400"/>
              </a:lnSpc>
              <a:spcBef>
                <a:spcPts val="0"/>
              </a:spcBef>
              <a:spcAft>
                <a:spcPts val="0"/>
              </a:spcAft>
              <a:buClrTx/>
              <a:buSzTx/>
              <a:buFontTx/>
              <a:buNone/>
              <a:tabLst/>
              <a:defRPr/>
            </a:pPr>
            <a:r>
              <a:rPr kumimoji="0" lang="en-US" sz="5400" b="0" i="0" u="none" strike="noStrike" kern="1200" cap="none" spc="0" normalizeH="0" baseline="0" noProof="0">
                <a:ln>
                  <a:noFill/>
                </a:ln>
                <a:solidFill>
                  <a:srgbClr val="FFFFFF"/>
                </a:solidFill>
                <a:effectLst/>
                <a:uLnTx/>
                <a:uFillTx/>
                <a:latin typeface="IBM Plex Sans Light" pitchFamily="34" charset="0"/>
                <a:ea typeface="IBM Plex Sans Light" pitchFamily="34" charset="-122"/>
                <a:cs typeface="IBM Plex Sans Light" pitchFamily="34" charset="-120"/>
              </a:rPr>
              <a:t>Automation</a:t>
            </a:r>
            <a:endParaRPr kumimoji="0" lang="en-US" sz="54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8" name="Text 4"/>
          <p:cNvSpPr txBox="1"/>
          <p:nvPr/>
        </p:nvSpPr>
        <p:spPr>
          <a:xfrm>
            <a:off x="6668626" y="571530"/>
            <a:ext cx="9362908" cy="711236"/>
          </a:xfrm>
          <a:prstGeom prst="rect">
            <a:avLst/>
          </a:prstGeom>
          <a:noFill/>
          <a:ln/>
        </p:spPr>
        <p:txBody>
          <a:bodyPr wrap="square" lIns="0" tIns="0" rIns="0" bIns="0" rtlCol="0" anchor="t"/>
          <a:lstStyle/>
          <a:p>
            <a:pPr marL="0" marR="0" lvl="0" indent="0" algn="l" defTabSz="1829379" rtl="0" eaLnBrk="1" fontAlgn="auto" latinLnBrk="0" hangingPunct="1">
              <a:lnSpc>
                <a:spcPts val="36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IBM Plex Sans Light" pitchFamily="34" charset="0"/>
                <a:ea typeface="IBM Plex Sans Light" pitchFamily="34" charset="-122"/>
                <a:cs typeface="IBM Plex Sans Light" pitchFamily="34" charset="-120"/>
              </a:rPr>
              <a:t>Automate technology lifecycle management with AI for productivity, resiliency and spend optimization</a:t>
            </a:r>
            <a:endParaRPr kumimoji="0" lang="en-US" sz="2800" b="0" i="0" u="none" strike="noStrike" kern="1200" cap="none" spc="0" normalizeH="0" baseline="0" noProof="0">
              <a:ln>
                <a:noFill/>
              </a:ln>
              <a:solidFill>
                <a:srgbClr val="000000"/>
              </a:solidFill>
              <a:effectLst/>
              <a:uLnTx/>
              <a:uFillTx/>
              <a:latin typeface="IBM Plex Sans Light"/>
              <a:ea typeface="+mn-ea"/>
              <a:cs typeface="+mn-cs"/>
            </a:endParaRPr>
          </a:p>
        </p:txBody>
      </p:sp>
      <p:pic>
        <p:nvPicPr>
          <p:cNvPr id="9" name="Image 2" descr="IBM--automation-platform"/>
          <p:cNvPicPr>
            <a:picLocks noChangeAspect="1"/>
          </p:cNvPicPr>
          <p:nvPr/>
        </p:nvPicPr>
        <p:blipFill>
          <a:blip r:embed="rId6"/>
          <a:stretch>
            <a:fillRect/>
          </a:stretch>
        </p:blipFill>
        <p:spPr>
          <a:xfrm>
            <a:off x="22861936" y="571529"/>
            <a:ext cx="952548" cy="952548"/>
          </a:xfrm>
          <a:prstGeom prst="rect">
            <a:avLst/>
          </a:prstGeom>
        </p:spPr>
      </p:pic>
      <p:pic>
        <p:nvPicPr>
          <p:cNvPr id="10" name="Image 3" descr="Vecto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874639" y="584230"/>
            <a:ext cx="918881" cy="914446"/>
          </a:xfrm>
          <a:prstGeom prst="rect">
            <a:avLst/>
          </a:prstGeom>
        </p:spPr>
      </p:pic>
      <p:pic>
        <p:nvPicPr>
          <p:cNvPr id="11" name="Image 4" descr="Line 27"/>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87609" y="3048153"/>
            <a:ext cx="12701" cy="9334967"/>
          </a:xfrm>
          <a:prstGeom prst="rect">
            <a:avLst/>
          </a:prstGeom>
        </p:spPr>
      </p:pic>
      <p:pic>
        <p:nvPicPr>
          <p:cNvPr id="12" name="Image 5" descr="Line 28"/>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383913" y="3048153"/>
            <a:ext cx="12701" cy="9334967"/>
          </a:xfrm>
          <a:prstGeom prst="rect">
            <a:avLst/>
          </a:prstGeom>
        </p:spPr>
      </p:pic>
      <p:pic>
        <p:nvPicPr>
          <p:cNvPr id="13" name="Image 6" descr="Frame 432"/>
          <p:cNvPicPr>
            <a:picLocks noChangeAspect="1"/>
          </p:cNvPicPr>
          <p:nvPr/>
        </p:nvPicPr>
        <p:blipFill>
          <a:blip r:embed="rId11"/>
          <a:stretch>
            <a:fillRect/>
          </a:stretch>
        </p:blipFill>
        <p:spPr>
          <a:xfrm>
            <a:off x="953341" y="3025192"/>
            <a:ext cx="4953248" cy="3119377"/>
          </a:xfrm>
          <a:prstGeom prst="rect">
            <a:avLst/>
          </a:prstGeom>
        </p:spPr>
      </p:pic>
      <p:sp>
        <p:nvSpPr>
          <p:cNvPr id="14" name="Text 5"/>
          <p:cNvSpPr txBox="1"/>
          <p:nvPr/>
        </p:nvSpPr>
        <p:spPr>
          <a:xfrm>
            <a:off x="953343" y="3048154"/>
            <a:ext cx="5092955" cy="787439"/>
          </a:xfrm>
          <a:prstGeom prst="rect">
            <a:avLst/>
          </a:prstGeom>
          <a:noFill/>
          <a:ln/>
        </p:spPr>
        <p:txBody>
          <a:bodyPr wrap="square" lIns="0" tIns="0" rIns="0" bIns="0" rtlCol="0" anchor="t"/>
          <a:lstStyle/>
          <a:p>
            <a:pPr marL="0" marR="0" lvl="0" indent="0" algn="l" defTabSz="1829379" rtl="0" eaLnBrk="1" fontAlgn="auto" latinLnBrk="0" hangingPunct="1">
              <a:lnSpc>
                <a:spcPts val="4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IBM Plex Sans Medm" pitchFamily="34" charset="0"/>
                <a:ea typeface="IBM Plex Sans Medm" pitchFamily="34" charset="-122"/>
                <a:cs typeface="IBM Plex Sans Medm" pitchFamily="34" charset="-120"/>
              </a:rPr>
              <a:t>Application Development</a:t>
            </a:r>
            <a:br>
              <a:rPr kumimoji="0" sz="3600" b="0" i="0" u="none" strike="noStrike" kern="1200" cap="none" spc="0" normalizeH="0" baseline="0" noProof="0">
                <a:ln>
                  <a:noFill/>
                </a:ln>
                <a:solidFill>
                  <a:srgbClr val="000000"/>
                </a:solidFill>
                <a:effectLst/>
                <a:uLnTx/>
                <a:uFillTx/>
                <a:latin typeface="IBM Plex Sans Light"/>
                <a:ea typeface="+mn-ea"/>
                <a:cs typeface="+mn-cs"/>
              </a:rPr>
            </a:br>
            <a:r>
              <a:rPr kumimoji="0" lang="en-US" sz="3200" b="0" i="0" u="none" strike="noStrike" kern="1200" cap="none" spc="0" normalizeH="0" baseline="0" noProof="0">
                <a:ln>
                  <a:noFill/>
                </a:ln>
                <a:solidFill>
                  <a:srgbClr val="000000"/>
                </a:solidFill>
                <a:effectLst/>
                <a:uLnTx/>
                <a:uFillTx/>
                <a:latin typeface="IBM Plex Sans Medm" pitchFamily="34" charset="0"/>
                <a:ea typeface="IBM Plex Sans Medm" pitchFamily="34" charset="-122"/>
                <a:cs typeface="IBM Plex Sans Medm" pitchFamily="34" charset="-120"/>
              </a:rPr>
              <a:t>and Integration</a:t>
            </a:r>
            <a:endParaRPr kumimoji="0" lang="en-US" sz="32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15" name="Text 6"/>
          <p:cNvSpPr txBox="1"/>
          <p:nvPr/>
        </p:nvSpPr>
        <p:spPr>
          <a:xfrm>
            <a:off x="953341" y="4343618"/>
            <a:ext cx="5082794" cy="1739987"/>
          </a:xfrm>
          <a:prstGeom prst="rect">
            <a:avLst/>
          </a:prstGeom>
          <a:noFill/>
          <a:ln/>
        </p:spPr>
        <p:txBody>
          <a:bodyPr wrap="square" lIns="0" tIns="0" rIns="0" bIns="0" rtlCol="0" anchor="t"/>
          <a:lstStyle/>
          <a:p>
            <a:pPr marL="0" marR="0" lvl="0" indent="0" algn="l" defTabSz="1829379" rtl="0" eaLnBrk="1" fontAlgn="auto" latinLnBrk="0" hangingPunct="1">
              <a:lnSpc>
                <a:spcPts val="3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IBM Plex Sans Light" pitchFamily="34" charset="0"/>
                <a:ea typeface="IBM Plex Sans Light" pitchFamily="34" charset="-122"/>
                <a:cs typeface="IBM Plex Sans Light" pitchFamily="34" charset="-120"/>
              </a:rPr>
              <a:t>Connect teams, data, and technology to modernize, innovate and automate your systems and applications for faster, more efficient development at scale</a:t>
            </a:r>
            <a:endParaRPr kumimoji="0" lang="en-US" sz="2400" b="0" i="0" u="none" strike="noStrike" kern="1200" cap="none" spc="0" normalizeH="0" baseline="0" noProof="0">
              <a:ln>
                <a:noFill/>
              </a:ln>
              <a:solidFill>
                <a:srgbClr val="000000"/>
              </a:solidFill>
              <a:effectLst/>
              <a:uLnTx/>
              <a:uFillTx/>
              <a:latin typeface="IBM Plex Sans Light"/>
              <a:ea typeface="+mn-ea"/>
              <a:cs typeface="+mn-cs"/>
            </a:endParaRPr>
          </a:p>
        </p:txBody>
      </p:sp>
      <p:pic>
        <p:nvPicPr>
          <p:cNvPr id="16" name="Image 7" descr="Frame 433"/>
          <p:cNvPicPr>
            <a:picLocks noChangeAspect="1"/>
          </p:cNvPicPr>
          <p:nvPr/>
        </p:nvPicPr>
        <p:blipFill>
          <a:blip r:embed="rId11"/>
          <a:stretch>
            <a:fillRect/>
          </a:stretch>
        </p:blipFill>
        <p:spPr>
          <a:xfrm>
            <a:off x="6668626" y="3026815"/>
            <a:ext cx="4953248" cy="3117752"/>
          </a:xfrm>
          <a:prstGeom prst="rect">
            <a:avLst/>
          </a:prstGeom>
        </p:spPr>
      </p:pic>
      <p:sp>
        <p:nvSpPr>
          <p:cNvPr id="17" name="Text 7"/>
          <p:cNvSpPr txBox="1"/>
          <p:nvPr/>
        </p:nvSpPr>
        <p:spPr>
          <a:xfrm>
            <a:off x="6668626" y="3048154"/>
            <a:ext cx="4276812" cy="787439"/>
          </a:xfrm>
          <a:prstGeom prst="rect">
            <a:avLst/>
          </a:prstGeom>
          <a:noFill/>
          <a:ln/>
        </p:spPr>
        <p:txBody>
          <a:bodyPr wrap="square" lIns="0" tIns="0" rIns="0" bIns="0" rtlCol="0" anchor="t"/>
          <a:lstStyle/>
          <a:p>
            <a:pPr marL="0" marR="0" lvl="0" indent="0" algn="l" defTabSz="1829379" rtl="0" eaLnBrk="1" fontAlgn="auto" latinLnBrk="0" hangingPunct="1">
              <a:lnSpc>
                <a:spcPts val="4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IBM Plex Sans Medm" pitchFamily="34" charset="0"/>
                <a:ea typeface="IBM Plex Sans Medm"/>
                <a:cs typeface="IBM Plex Sans Medm" pitchFamily="34" charset="-120"/>
              </a:rPr>
              <a:t>Infrastructure</a:t>
            </a:r>
            <a:r>
              <a:rPr kumimoji="0" lang="en-US" sz="3200" b="0" i="0" u="none" strike="noStrike" kern="1200" cap="none" spc="0" normalizeH="0" baseline="0" noProof="0">
                <a:ln>
                  <a:noFill/>
                </a:ln>
                <a:solidFill>
                  <a:srgbClr val="000000"/>
                </a:solidFill>
                <a:effectLst/>
                <a:uLnTx/>
                <a:uFillTx/>
                <a:latin typeface="IBM Plex Sans Medm"/>
                <a:ea typeface="IBM Plex Sans Medm" pitchFamily="34" charset="-122"/>
                <a:cs typeface="IBM Plex Sans Medm" pitchFamily="34" charset="-120"/>
              </a:rPr>
              <a:t> </a:t>
            </a:r>
            <a:br>
              <a:rPr kumimoji="0" sz="3600" b="0" i="0" u="none" strike="noStrike" kern="1200" cap="none" spc="0" normalizeH="0" baseline="0" noProof="0">
                <a:ln>
                  <a:noFill/>
                </a:ln>
                <a:solidFill>
                  <a:srgbClr val="000000"/>
                </a:solidFill>
                <a:effectLst/>
                <a:uLnTx/>
                <a:uFillTx/>
                <a:latin typeface="IBM Plex Sans Light"/>
                <a:ea typeface="+mn-ea"/>
                <a:cs typeface="+mn-cs"/>
              </a:rPr>
            </a:br>
            <a:r>
              <a:rPr kumimoji="0" lang="en-US" sz="3200" b="0" i="0" u="none" strike="noStrike" kern="1200" cap="none" spc="0" normalizeH="0" baseline="0" noProof="0">
                <a:ln>
                  <a:noFill/>
                </a:ln>
                <a:solidFill>
                  <a:srgbClr val="000000"/>
                </a:solidFill>
                <a:effectLst/>
                <a:uLnTx/>
                <a:uFillTx/>
                <a:latin typeface="IBM Plex Sans Medm"/>
                <a:ea typeface="IBM Plex Sans Medm" pitchFamily="34" charset="-122"/>
                <a:cs typeface="IBM Plex Sans Medm" pitchFamily="34" charset="-120"/>
              </a:rPr>
              <a:t>Automation</a:t>
            </a:r>
            <a:endParaRPr kumimoji="0" lang="en-US" sz="3200" b="0" i="0" u="none" strike="noStrike" kern="1200" cap="none" spc="0" normalizeH="0" baseline="0" noProof="0">
              <a:ln>
                <a:noFill/>
              </a:ln>
              <a:solidFill>
                <a:srgbClr val="000000"/>
              </a:solidFill>
              <a:effectLst/>
              <a:uLnTx/>
              <a:uFillTx/>
              <a:latin typeface="IBM Plex Sans Medm"/>
              <a:ea typeface="+mn-ea"/>
              <a:cs typeface="+mn-cs"/>
            </a:endParaRPr>
          </a:p>
        </p:txBody>
      </p:sp>
      <p:sp>
        <p:nvSpPr>
          <p:cNvPr id="18" name="Text 8"/>
          <p:cNvSpPr txBox="1"/>
          <p:nvPr/>
        </p:nvSpPr>
        <p:spPr>
          <a:xfrm>
            <a:off x="6668626" y="4343618"/>
            <a:ext cx="5082794" cy="1739987"/>
          </a:xfrm>
          <a:prstGeom prst="rect">
            <a:avLst/>
          </a:prstGeom>
          <a:noFill/>
          <a:ln/>
        </p:spPr>
        <p:txBody>
          <a:bodyPr wrap="square" lIns="0" tIns="0" rIns="0" bIns="0" rtlCol="0" anchor="t"/>
          <a:lstStyle/>
          <a:p>
            <a:pPr marL="0" marR="0" lvl="0" indent="0" algn="l" defTabSz="1829379" rtl="0" eaLnBrk="1" fontAlgn="auto" latinLnBrk="0" hangingPunct="1">
              <a:lnSpc>
                <a:spcPts val="3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IBM Plex Sans Light" pitchFamily="34" charset="0"/>
                <a:ea typeface="IBM Plex Sans Light" pitchFamily="34" charset="-122"/>
                <a:cs typeface="IBM Plex Sans Light" pitchFamily="34" charset="-120"/>
              </a:rPr>
              <a:t>Unlock developer productivity and lower the risk of breaches for more resilient and secure infrastructure and faster time to market with AI-enhanced capabilities</a:t>
            </a:r>
            <a:endParaRPr kumimoji="0" lang="en-US" sz="2400" b="0" i="0" u="none" strike="noStrike" kern="1200" cap="none" spc="0" normalizeH="0" baseline="0" noProof="0">
              <a:ln>
                <a:noFill/>
              </a:ln>
              <a:solidFill>
                <a:srgbClr val="000000"/>
              </a:solidFill>
              <a:effectLst/>
              <a:uLnTx/>
              <a:uFillTx/>
              <a:latin typeface="IBM Plex Sans Light"/>
              <a:ea typeface="+mn-ea"/>
              <a:cs typeface="+mn-cs"/>
            </a:endParaRPr>
          </a:p>
        </p:txBody>
      </p:sp>
      <p:pic>
        <p:nvPicPr>
          <p:cNvPr id="19" name="Image 8" descr="Frame 431"/>
          <p:cNvPicPr>
            <a:picLocks noChangeAspect="1"/>
          </p:cNvPicPr>
          <p:nvPr/>
        </p:nvPicPr>
        <p:blipFill>
          <a:blip r:embed="rId11"/>
          <a:stretch>
            <a:fillRect/>
          </a:stretch>
        </p:blipFill>
        <p:spPr>
          <a:xfrm>
            <a:off x="12764932" y="3025192"/>
            <a:ext cx="4953248" cy="3119377"/>
          </a:xfrm>
          <a:prstGeom prst="rect">
            <a:avLst/>
          </a:prstGeom>
        </p:spPr>
      </p:pic>
      <p:sp>
        <p:nvSpPr>
          <p:cNvPr id="20" name="Text 9"/>
          <p:cNvSpPr txBox="1"/>
          <p:nvPr/>
        </p:nvSpPr>
        <p:spPr>
          <a:xfrm>
            <a:off x="12764932" y="3048154"/>
            <a:ext cx="4276812" cy="787439"/>
          </a:xfrm>
          <a:prstGeom prst="rect">
            <a:avLst/>
          </a:prstGeom>
          <a:noFill/>
          <a:ln/>
        </p:spPr>
        <p:txBody>
          <a:bodyPr wrap="square" lIns="0" tIns="0" rIns="0" bIns="0" rtlCol="0" anchor="t"/>
          <a:lstStyle/>
          <a:p>
            <a:pPr marL="0" marR="0" lvl="0" indent="0" algn="l" defTabSz="1829379" rtl="0" eaLnBrk="1" fontAlgn="auto" latinLnBrk="0" hangingPunct="1">
              <a:lnSpc>
                <a:spcPts val="4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IBM Plex Sans Medm" pitchFamily="34" charset="0"/>
                <a:ea typeface="IBM Plex Sans Medm" pitchFamily="34" charset="-122"/>
                <a:cs typeface="IBM Plex Sans Medm" pitchFamily="34" charset="-120"/>
              </a:rPr>
              <a:t>Technology Business</a:t>
            </a:r>
            <a:br>
              <a:rPr kumimoji="0" sz="3600" b="0" i="0" u="none" strike="noStrike" kern="1200" cap="none" spc="0" normalizeH="0" baseline="0" noProof="0">
                <a:ln>
                  <a:noFill/>
                </a:ln>
                <a:solidFill>
                  <a:srgbClr val="000000"/>
                </a:solidFill>
                <a:effectLst/>
                <a:uLnTx/>
                <a:uFillTx/>
                <a:latin typeface="IBM Plex Sans Light"/>
                <a:ea typeface="+mn-ea"/>
                <a:cs typeface="+mn-cs"/>
              </a:rPr>
            </a:br>
            <a:r>
              <a:rPr kumimoji="0" lang="en-US" sz="3200" b="0" i="0" u="none" strike="noStrike" kern="1200" cap="none" spc="0" normalizeH="0" baseline="0" noProof="0">
                <a:ln>
                  <a:noFill/>
                </a:ln>
                <a:solidFill>
                  <a:srgbClr val="000000"/>
                </a:solidFill>
                <a:effectLst/>
                <a:uLnTx/>
                <a:uFillTx/>
                <a:latin typeface="IBM Plex Sans Medm" pitchFamily="34" charset="0"/>
                <a:ea typeface="IBM Plex Sans Medm" pitchFamily="34" charset="-122"/>
                <a:cs typeface="IBM Plex Sans Medm" pitchFamily="34" charset="-120"/>
              </a:rPr>
              <a:t>Management</a:t>
            </a:r>
            <a:endParaRPr kumimoji="0" lang="en-US" sz="32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21" name="Text 10"/>
          <p:cNvSpPr txBox="1"/>
          <p:nvPr/>
        </p:nvSpPr>
        <p:spPr>
          <a:xfrm>
            <a:off x="12764931" y="4343618"/>
            <a:ext cx="5082794" cy="1739987"/>
          </a:xfrm>
          <a:prstGeom prst="rect">
            <a:avLst/>
          </a:prstGeom>
          <a:noFill/>
          <a:ln/>
        </p:spPr>
        <p:txBody>
          <a:bodyPr wrap="square" lIns="0" tIns="0" rIns="0" bIns="0" rtlCol="0" anchor="t"/>
          <a:lstStyle/>
          <a:p>
            <a:pPr marL="0" marR="0" lvl="0" indent="0" algn="l" defTabSz="1829379" rtl="0" eaLnBrk="1" fontAlgn="auto" latinLnBrk="0" hangingPunct="1">
              <a:lnSpc>
                <a:spcPts val="3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IBM Plex Sans Light" pitchFamily="34" charset="0"/>
                <a:ea typeface="IBM Plex Sans Light" pitchFamily="34" charset="-122"/>
                <a:cs typeface="IBM Plex Sans Light" pitchFamily="34" charset="-120"/>
              </a:rPr>
              <a:t>Reduce cloud waste, application risk, gain visibility of IT spend, and proactively resolve issues for better uptime and user experiences with AI-enhanced capabilities</a:t>
            </a:r>
            <a:endParaRPr kumimoji="0" lang="en-US" sz="2400" b="0" i="0" u="none" strike="noStrike" kern="1200" cap="none" spc="0" normalizeH="0" baseline="0" noProof="0">
              <a:ln>
                <a:noFill/>
              </a:ln>
              <a:solidFill>
                <a:srgbClr val="000000"/>
              </a:solidFill>
              <a:effectLst/>
              <a:uLnTx/>
              <a:uFillTx/>
              <a:latin typeface="IBM Plex Sans Light"/>
              <a:ea typeface="+mn-ea"/>
              <a:cs typeface="+mn-cs"/>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roup 120">
            <a:extLst>
              <a:ext uri="{FF2B5EF4-FFF2-40B4-BE49-F238E27FC236}">
                <a16:creationId xmlns:a16="http://schemas.microsoft.com/office/drawing/2014/main" id="{7A5A6F60-59EF-211C-2E97-56484BD72527}"/>
              </a:ext>
            </a:extLst>
          </p:cNvPr>
          <p:cNvGrpSpPr/>
          <p:nvPr/>
        </p:nvGrpSpPr>
        <p:grpSpPr>
          <a:xfrm>
            <a:off x="794" y="0"/>
            <a:ext cx="24385219" cy="13716686"/>
            <a:chOff x="794" y="0"/>
            <a:chExt cx="24385219" cy="13716686"/>
          </a:xfrm>
        </p:grpSpPr>
        <p:pic>
          <p:nvPicPr>
            <p:cNvPr id="2" name="Image 0" descr="preencoded.png"/>
            <p:cNvPicPr>
              <a:picLocks noChangeAspect="1"/>
            </p:cNvPicPr>
            <p:nvPr/>
          </p:nvPicPr>
          <p:blipFill>
            <a:blip r:embed="rId3"/>
            <a:stretch>
              <a:fillRect/>
            </a:stretch>
          </p:blipFill>
          <p:spPr>
            <a:xfrm>
              <a:off x="794" y="0"/>
              <a:ext cx="24385219" cy="13716686"/>
            </a:xfrm>
            <a:prstGeom prst="rect">
              <a:avLst/>
            </a:prstGeom>
          </p:spPr>
        </p:pic>
        <p:pic>
          <p:nvPicPr>
            <p:cNvPr id="3" name="Image 1" descr="Vecto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2322" y="2476626"/>
              <a:ext cx="23242164" cy="10668533"/>
            </a:xfrm>
            <a:prstGeom prst="rect">
              <a:avLst/>
            </a:prstGeom>
          </p:spPr>
        </p:pic>
        <p:pic>
          <p:nvPicPr>
            <p:cNvPr id="4" name="Image 2" descr="IBM--automation-platform"/>
            <p:cNvPicPr>
              <a:picLocks noChangeAspect="1"/>
            </p:cNvPicPr>
            <p:nvPr/>
          </p:nvPicPr>
          <p:blipFill>
            <a:blip r:embed="rId6"/>
            <a:stretch>
              <a:fillRect/>
            </a:stretch>
          </p:blipFill>
          <p:spPr>
            <a:xfrm>
              <a:off x="22861936" y="571529"/>
              <a:ext cx="952548" cy="952548"/>
            </a:xfrm>
            <a:prstGeom prst="rect">
              <a:avLst/>
            </a:prstGeom>
          </p:spPr>
        </p:pic>
        <p:pic>
          <p:nvPicPr>
            <p:cNvPr id="5" name="Image 3" descr="Vecto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874639" y="584230"/>
              <a:ext cx="918881" cy="914446"/>
            </a:xfrm>
            <a:prstGeom prst="rect">
              <a:avLst/>
            </a:prstGeom>
          </p:spPr>
        </p:pic>
        <p:sp>
          <p:nvSpPr>
            <p:cNvPr id="6" name="Text 0"/>
            <p:cNvSpPr txBox="1"/>
            <p:nvPr/>
          </p:nvSpPr>
          <p:spPr>
            <a:xfrm>
              <a:off x="572324" y="571531"/>
              <a:ext cx="5703855" cy="1333567"/>
            </a:xfrm>
            <a:prstGeom prst="rect">
              <a:avLst/>
            </a:prstGeom>
            <a:noFill/>
            <a:ln/>
          </p:spPr>
          <p:txBody>
            <a:bodyPr wrap="square" lIns="0" tIns="0" rIns="0" bIns="0" rtlCol="0" anchor="t"/>
            <a:lstStyle/>
            <a:p>
              <a:pPr marL="0" marR="0" lvl="0" indent="0" algn="l" defTabSz="1829379" rtl="0" eaLnBrk="1" fontAlgn="auto" latinLnBrk="0" hangingPunct="1">
                <a:lnSpc>
                  <a:spcPts val="6400"/>
                </a:lnSpc>
                <a:spcBef>
                  <a:spcPts val="0"/>
                </a:spcBef>
                <a:spcAft>
                  <a:spcPts val="0"/>
                </a:spcAft>
                <a:buClrTx/>
                <a:buSzTx/>
                <a:buFontTx/>
                <a:buNone/>
                <a:tabLst/>
                <a:defRPr/>
              </a:pPr>
              <a:r>
                <a:rPr kumimoji="0" lang="en-US" sz="5400" b="0" i="0" u="none" strike="noStrike" kern="1200" cap="none" spc="0" normalizeH="0" baseline="0" noProof="0">
                  <a:ln>
                    <a:noFill/>
                  </a:ln>
                  <a:solidFill>
                    <a:srgbClr val="FFFFFF"/>
                  </a:solidFill>
                  <a:effectLst/>
                  <a:uLnTx/>
                  <a:uFillTx/>
                  <a:latin typeface="IBM Plex Sans Light" pitchFamily="34" charset="0"/>
                  <a:ea typeface="IBM Plex Sans Light" pitchFamily="34" charset="-122"/>
                  <a:cs typeface="IBM Plex Sans Light" pitchFamily="34" charset="-120"/>
                </a:rPr>
                <a:t>Automation</a:t>
              </a:r>
              <a:endParaRPr kumimoji="0" lang="en-US" sz="5400" b="0" i="0" u="none" strike="noStrike" kern="1200" cap="none" spc="0" normalizeH="0" baseline="0" noProof="0">
                <a:ln>
                  <a:noFill/>
                </a:ln>
                <a:solidFill>
                  <a:srgbClr val="000000"/>
                </a:solidFill>
                <a:effectLst/>
                <a:uLnTx/>
                <a:uFillTx/>
                <a:latin typeface="IBM Plex Sans Light"/>
                <a:ea typeface="+mn-ea"/>
                <a:cs typeface="+mn-cs"/>
              </a:endParaRPr>
            </a:p>
          </p:txBody>
        </p:sp>
        <p:pic>
          <p:nvPicPr>
            <p:cNvPr id="7" name="Image 4" descr="Line 9"/>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289009" y="5143759"/>
              <a:ext cx="12701" cy="7620381"/>
            </a:xfrm>
            <a:prstGeom prst="rect">
              <a:avLst/>
            </a:prstGeom>
          </p:spPr>
        </p:pic>
        <p:pic>
          <p:nvPicPr>
            <p:cNvPr id="8" name="Image 5" descr="Line 26"/>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575124" y="5143759"/>
              <a:ext cx="12701" cy="7620381"/>
            </a:xfrm>
            <a:prstGeom prst="rect">
              <a:avLst/>
            </a:prstGeom>
          </p:spPr>
        </p:pic>
        <p:pic>
          <p:nvPicPr>
            <p:cNvPr id="9" name="Image 6" descr="Line 27"/>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861238" y="5143759"/>
              <a:ext cx="12701" cy="7620381"/>
            </a:xfrm>
            <a:prstGeom prst="rect">
              <a:avLst/>
            </a:prstGeom>
          </p:spPr>
        </p:pic>
        <p:pic>
          <p:nvPicPr>
            <p:cNvPr id="10" name="Image 7" descr="Line 28"/>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147352" y="5143759"/>
              <a:ext cx="12701" cy="7620381"/>
            </a:xfrm>
            <a:prstGeom prst="rect">
              <a:avLst/>
            </a:prstGeom>
          </p:spPr>
        </p:pic>
        <p:pic>
          <p:nvPicPr>
            <p:cNvPr id="11" name="Image 8" descr="Line 8"/>
            <p:cNvPicPr>
              <a:picLocks noChangeAspect="1"/>
            </p:cNvPicPr>
            <p:nvPr/>
          </p:nvPicPr>
          <p:blipFill>
            <a:blip r:embed="rId9">
              <a:extLst>
                <a:ext uri="{96DAC541-7B7A-43D3-8B79-37D633B846F1}">
                  <asvg:svgBlip xmlns:asvg="http://schemas.microsoft.com/office/drawing/2016/SVG/main" r:embed="rId11"/>
                </a:ext>
              </a:extLst>
            </a:blip>
            <a:stretch>
              <a:fillRect/>
            </a:stretch>
          </p:blipFill>
          <p:spPr>
            <a:xfrm>
              <a:off x="6478119" y="5143759"/>
              <a:ext cx="12701" cy="7620381"/>
            </a:xfrm>
            <a:prstGeom prst="rect">
              <a:avLst/>
            </a:prstGeom>
          </p:spPr>
        </p:pic>
        <p:pic>
          <p:nvPicPr>
            <p:cNvPr id="12" name="Image 9" descr="Line 22"/>
            <p:cNvPicPr>
              <a:picLocks noChangeAspect="1"/>
            </p:cNvPicPr>
            <p:nvPr/>
          </p:nvPicPr>
          <p:blipFill>
            <a:blip r:embed="rId9">
              <a:extLst>
                <a:ext uri="{96DAC541-7B7A-43D3-8B79-37D633B846F1}">
                  <asvg:svgBlip xmlns:asvg="http://schemas.microsoft.com/office/drawing/2016/SVG/main" r:embed="rId11"/>
                </a:ext>
              </a:extLst>
            </a:blip>
            <a:stretch>
              <a:fillRect/>
            </a:stretch>
          </p:blipFill>
          <p:spPr>
            <a:xfrm>
              <a:off x="3239457" y="5143759"/>
              <a:ext cx="12701" cy="7620381"/>
            </a:xfrm>
            <a:prstGeom prst="rect">
              <a:avLst/>
            </a:prstGeom>
          </p:spPr>
        </p:pic>
        <p:pic>
          <p:nvPicPr>
            <p:cNvPr id="13" name="Image 10" descr="Line 24"/>
            <p:cNvPicPr>
              <a:picLocks noChangeAspect="1"/>
            </p:cNvPicPr>
            <p:nvPr/>
          </p:nvPicPr>
          <p:blipFill>
            <a:blip r:embed="rId9">
              <a:extLst>
                <a:ext uri="{96DAC541-7B7A-43D3-8B79-37D633B846F1}">
                  <asvg:svgBlip xmlns:asvg="http://schemas.microsoft.com/office/drawing/2016/SVG/main" r:embed="rId11"/>
                </a:ext>
              </a:extLst>
            </a:blip>
            <a:stretch>
              <a:fillRect/>
            </a:stretch>
          </p:blipFill>
          <p:spPr>
            <a:xfrm>
              <a:off x="8764233" y="5143759"/>
              <a:ext cx="12701" cy="7620381"/>
            </a:xfrm>
            <a:prstGeom prst="rect">
              <a:avLst/>
            </a:prstGeom>
          </p:spPr>
        </p:pic>
        <p:pic>
          <p:nvPicPr>
            <p:cNvPr id="14" name="Image 11" descr="Line 25"/>
            <p:cNvPicPr>
              <a:picLocks noChangeAspect="1"/>
            </p:cNvPicPr>
            <p:nvPr/>
          </p:nvPicPr>
          <p:blipFill>
            <a:blip r:embed="rId9">
              <a:extLst>
                <a:ext uri="{96DAC541-7B7A-43D3-8B79-37D633B846F1}">
                  <asvg:svgBlip xmlns:asvg="http://schemas.microsoft.com/office/drawing/2016/SVG/main" r:embed="rId11"/>
                </a:ext>
              </a:extLst>
            </a:blip>
            <a:stretch>
              <a:fillRect/>
            </a:stretch>
          </p:blipFill>
          <p:spPr>
            <a:xfrm>
              <a:off x="11050347" y="5143759"/>
              <a:ext cx="12701" cy="7620381"/>
            </a:xfrm>
            <a:prstGeom prst="rect">
              <a:avLst/>
            </a:prstGeom>
          </p:spPr>
        </p:pic>
        <p:pic>
          <p:nvPicPr>
            <p:cNvPr id="15" name="Image 12" descr="Line 23"/>
            <p:cNvPicPr>
              <a:picLocks noChangeAspect="1"/>
            </p:cNvPicPr>
            <p:nvPr/>
          </p:nvPicPr>
          <p:blipFill>
            <a:blip r:embed="rId9">
              <a:extLst>
                <a:ext uri="{96DAC541-7B7A-43D3-8B79-37D633B846F1}">
                  <asvg:svgBlip xmlns:asvg="http://schemas.microsoft.com/office/drawing/2016/SVG/main" r:embed="rId11"/>
                </a:ext>
              </a:extLst>
            </a:blip>
            <a:stretch>
              <a:fillRect/>
            </a:stretch>
          </p:blipFill>
          <p:spPr>
            <a:xfrm>
              <a:off x="953343" y="5143759"/>
              <a:ext cx="12701" cy="7620381"/>
            </a:xfrm>
            <a:prstGeom prst="rect">
              <a:avLst/>
            </a:prstGeom>
          </p:spPr>
        </p:pic>
        <p:pic>
          <p:nvPicPr>
            <p:cNvPr id="16" name="Image 13" descr="Frame 632308"/>
            <p:cNvPicPr>
              <a:picLocks noChangeAspect="1"/>
            </p:cNvPicPr>
            <p:nvPr/>
          </p:nvPicPr>
          <p:blipFill>
            <a:blip r:embed="rId12"/>
            <a:stretch>
              <a:fillRect/>
            </a:stretch>
          </p:blipFill>
          <p:spPr>
            <a:xfrm>
              <a:off x="1143852" y="5133089"/>
              <a:ext cx="1905095" cy="2743744"/>
            </a:xfrm>
            <a:prstGeom prst="rect">
              <a:avLst/>
            </a:prstGeom>
          </p:spPr>
        </p:pic>
        <p:sp>
          <p:nvSpPr>
            <p:cNvPr id="17" name="Text 1"/>
            <p:cNvSpPr txBox="1"/>
            <p:nvPr/>
          </p:nvSpPr>
          <p:spPr>
            <a:xfrm>
              <a:off x="1143850" y="5143757"/>
              <a:ext cx="1963518" cy="952548"/>
            </a:xfrm>
            <a:prstGeom prst="rect">
              <a:avLst/>
            </a:prstGeom>
            <a:noFill/>
            <a:ln/>
          </p:spPr>
          <p:txBody>
            <a:bodyPr wrap="square" lIns="0" tIns="0" rIns="0" bIns="0" rtlCol="0" anchor="t"/>
            <a:lstStyle/>
            <a:p>
              <a:pPr marL="0" marR="0" lvl="0" indent="0" algn="l" defTabSz="1829379" rtl="0" eaLnBrk="1" fontAlgn="auto" latinLnBrk="0" hangingPunct="1">
                <a:lnSpc>
                  <a:spcPts val="22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BM Plex Sans Regular" pitchFamily="34" charset="0"/>
                  <a:ea typeface="IBM Plex Sans Regular" pitchFamily="34" charset="-122"/>
                  <a:cs typeface="IBM Plex Sans Regular" pitchFamily="34" charset="-120"/>
                </a:rPr>
                <a:t>Application</a:t>
              </a:r>
              <a:br>
                <a:rPr kumimoji="0" sz="3600" b="0" i="0" u="none" strike="noStrike" kern="1200" cap="none" spc="0" normalizeH="0" baseline="0" noProof="0">
                  <a:ln>
                    <a:noFill/>
                  </a:ln>
                  <a:solidFill>
                    <a:srgbClr val="000000"/>
                  </a:solidFill>
                  <a:effectLst/>
                  <a:uLnTx/>
                  <a:uFillTx/>
                  <a:latin typeface="IBM Plex Sans Light"/>
                  <a:ea typeface="+mn-ea"/>
                  <a:cs typeface="+mn-cs"/>
                </a:rPr>
              </a:br>
              <a:r>
                <a:rPr kumimoji="0" lang="en-US" sz="1600" b="0" i="0" u="none" strike="noStrike" kern="1200" cap="none" spc="0" normalizeH="0" baseline="0" noProof="0">
                  <a:ln>
                    <a:noFill/>
                  </a:ln>
                  <a:solidFill>
                    <a:srgbClr val="000000"/>
                  </a:solidFill>
                  <a:effectLst/>
                  <a:uLnTx/>
                  <a:uFillTx/>
                  <a:latin typeface="IBM Plex Sans Regular" pitchFamily="34" charset="0"/>
                  <a:ea typeface="IBM Plex Sans Regular" pitchFamily="34" charset="-122"/>
                  <a:cs typeface="IBM Plex Sans Regular" pitchFamily="34" charset="-120"/>
                </a:rPr>
                <a:t>Development</a:t>
              </a: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pic>
          <p:nvPicPr>
            <p:cNvPr id="18" name="Image 14" descr="Frame 225"/>
            <p:cNvPicPr>
              <a:picLocks noChangeAspect="1"/>
            </p:cNvPicPr>
            <p:nvPr/>
          </p:nvPicPr>
          <p:blipFill>
            <a:blip r:embed="rId13"/>
            <a:stretch>
              <a:fillRect/>
            </a:stretch>
          </p:blipFill>
          <p:spPr>
            <a:xfrm>
              <a:off x="1143852" y="6477326"/>
              <a:ext cx="1905095" cy="1399509"/>
            </a:xfrm>
            <a:prstGeom prst="rect">
              <a:avLst/>
            </a:prstGeom>
          </p:spPr>
        </p:pic>
        <p:pic>
          <p:nvPicPr>
            <p:cNvPr id="19" name="Image 15" descr="Enterprise Application Service for Java 1"/>
            <p:cNvPicPr>
              <a:picLocks noChangeAspect="1"/>
            </p:cNvPicPr>
            <p:nvPr/>
          </p:nvPicPr>
          <p:blipFill>
            <a:blip r:embed="rId14"/>
            <a:stretch>
              <a:fillRect/>
            </a:stretch>
          </p:blipFill>
          <p:spPr>
            <a:xfrm>
              <a:off x="1143852" y="6477326"/>
              <a:ext cx="508025" cy="508025"/>
            </a:xfrm>
            <a:prstGeom prst="rect">
              <a:avLst/>
            </a:prstGeom>
          </p:spPr>
        </p:pic>
        <p:sp>
          <p:nvSpPr>
            <p:cNvPr id="20" name="Text 2"/>
            <p:cNvSpPr txBox="1"/>
            <p:nvPr/>
          </p:nvSpPr>
          <p:spPr>
            <a:xfrm>
              <a:off x="1143851" y="7175860"/>
              <a:ext cx="1652607" cy="698535"/>
            </a:xfrm>
            <a:prstGeom prst="rect">
              <a:avLst/>
            </a:prstGeom>
            <a:noFill/>
            <a:ln/>
          </p:spPr>
          <p:txBody>
            <a:bodyPr wrap="square" lIns="0" tIns="0" rIns="0" bIns="0" rtlCol="0" anchor="ctr"/>
            <a:lstStyle/>
            <a:p>
              <a:pPr marL="0" marR="0" lvl="0" indent="0" algn="l" defTabSz="1829379" rtl="0" eaLnBrk="1" fontAlgn="auto" latinLnBrk="0" hangingPunct="1">
                <a:lnSpc>
                  <a:spcPts val="22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BM Plex Sans Medm" pitchFamily="34" charset="0"/>
                  <a:ea typeface="IBM Plex Sans Medm" pitchFamily="34" charset="-122"/>
                  <a:cs typeface="IBM Plex Sans Medm" pitchFamily="34" charset="-120"/>
                </a:rPr>
                <a:t>Enterprise Application Service for Java</a:t>
              </a: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pic>
          <p:nvPicPr>
            <p:cNvPr id="21" name="Image 16" descr="Frame 632307"/>
            <p:cNvPicPr>
              <a:picLocks noChangeAspect="1"/>
            </p:cNvPicPr>
            <p:nvPr/>
          </p:nvPicPr>
          <p:blipFill>
            <a:blip r:embed="rId15"/>
            <a:stretch>
              <a:fillRect/>
            </a:stretch>
          </p:blipFill>
          <p:spPr>
            <a:xfrm>
              <a:off x="3429966" y="5133091"/>
              <a:ext cx="1905095" cy="3531183"/>
            </a:xfrm>
            <a:prstGeom prst="rect">
              <a:avLst/>
            </a:prstGeom>
          </p:spPr>
        </p:pic>
        <p:sp>
          <p:nvSpPr>
            <p:cNvPr id="22" name="Text 3"/>
            <p:cNvSpPr txBox="1"/>
            <p:nvPr/>
          </p:nvSpPr>
          <p:spPr>
            <a:xfrm>
              <a:off x="3429964" y="5143757"/>
              <a:ext cx="1963518" cy="952548"/>
            </a:xfrm>
            <a:prstGeom prst="rect">
              <a:avLst/>
            </a:prstGeom>
            <a:noFill/>
            <a:ln/>
          </p:spPr>
          <p:txBody>
            <a:bodyPr wrap="square" lIns="0" tIns="0" rIns="0" bIns="0" rtlCol="0" anchor="t"/>
            <a:lstStyle/>
            <a:p>
              <a:pPr marL="0" marR="0" lvl="0" indent="0" algn="l" defTabSz="1829379" rtl="0" eaLnBrk="1" fontAlgn="auto" latinLnBrk="0" hangingPunct="1">
                <a:lnSpc>
                  <a:spcPts val="22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BM Plex Sans Regular" pitchFamily="34" charset="0"/>
                  <a:ea typeface="IBM Plex Sans Regular" pitchFamily="34" charset="-122"/>
                  <a:cs typeface="IBM Plex Sans Regular" pitchFamily="34" charset="-120"/>
                </a:rPr>
                <a:t>Application</a:t>
              </a:r>
              <a:br>
                <a:rPr kumimoji="0" sz="3600" b="0" i="0" u="none" strike="noStrike" kern="1200" cap="none" spc="0" normalizeH="0" baseline="0" noProof="0">
                  <a:ln>
                    <a:noFill/>
                  </a:ln>
                  <a:solidFill>
                    <a:srgbClr val="000000"/>
                  </a:solidFill>
                  <a:effectLst/>
                  <a:uLnTx/>
                  <a:uFillTx/>
                  <a:latin typeface="IBM Plex Sans Light"/>
                  <a:ea typeface="+mn-ea"/>
                  <a:cs typeface="+mn-cs"/>
                </a:rPr>
              </a:br>
              <a:r>
                <a:rPr kumimoji="0" lang="en-US" sz="1600" b="0" i="0" u="none" strike="noStrike" kern="1200" cap="none" spc="0" normalizeH="0" baseline="0" noProof="0">
                  <a:ln>
                    <a:noFill/>
                  </a:ln>
                  <a:solidFill>
                    <a:srgbClr val="000000"/>
                  </a:solidFill>
                  <a:effectLst/>
                  <a:uLnTx/>
                  <a:uFillTx/>
                  <a:latin typeface="IBM Plex Sans Regular" pitchFamily="34" charset="0"/>
                  <a:ea typeface="IBM Plex Sans Regular" pitchFamily="34" charset="-122"/>
                  <a:cs typeface="IBM Plex Sans Regular" pitchFamily="34" charset="-120"/>
                </a:rPr>
                <a:t>Integration</a:t>
              </a: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pic>
          <p:nvPicPr>
            <p:cNvPr id="23" name="Image 17" descr="Frame 227"/>
            <p:cNvPicPr>
              <a:picLocks noChangeAspect="1"/>
            </p:cNvPicPr>
            <p:nvPr/>
          </p:nvPicPr>
          <p:blipFill>
            <a:blip r:embed="rId16"/>
            <a:stretch>
              <a:fillRect/>
            </a:stretch>
          </p:blipFill>
          <p:spPr>
            <a:xfrm>
              <a:off x="3429966" y="6477325"/>
              <a:ext cx="1905095" cy="2186948"/>
            </a:xfrm>
            <a:prstGeom prst="rect">
              <a:avLst/>
            </a:prstGeom>
          </p:spPr>
        </p:pic>
        <p:pic>
          <p:nvPicPr>
            <p:cNvPr id="24" name="Image 18" descr="Frame 225"/>
            <p:cNvPicPr>
              <a:picLocks noChangeAspect="1"/>
            </p:cNvPicPr>
            <p:nvPr/>
          </p:nvPicPr>
          <p:blipFill>
            <a:blip r:embed="rId17"/>
            <a:stretch>
              <a:fillRect/>
            </a:stretch>
          </p:blipFill>
          <p:spPr>
            <a:xfrm>
              <a:off x="3429966" y="6477324"/>
              <a:ext cx="1905095" cy="878884"/>
            </a:xfrm>
            <a:prstGeom prst="rect">
              <a:avLst/>
            </a:prstGeom>
          </p:spPr>
        </p:pic>
        <p:pic>
          <p:nvPicPr>
            <p:cNvPr id="25" name="Image 19" descr="Screenshot 2024-08-01 at 15.52.22 1"/>
            <p:cNvPicPr>
              <a:picLocks noChangeAspect="1"/>
            </p:cNvPicPr>
            <p:nvPr/>
          </p:nvPicPr>
          <p:blipFill>
            <a:blip r:embed="rId18"/>
            <a:stretch>
              <a:fillRect/>
            </a:stretch>
          </p:blipFill>
          <p:spPr>
            <a:xfrm>
              <a:off x="3429966" y="6477326"/>
              <a:ext cx="508025" cy="508025"/>
            </a:xfrm>
            <a:prstGeom prst="rect">
              <a:avLst/>
            </a:prstGeom>
          </p:spPr>
        </p:pic>
        <p:sp>
          <p:nvSpPr>
            <p:cNvPr id="26" name="Text 4"/>
            <p:cNvSpPr txBox="1"/>
            <p:nvPr/>
          </p:nvSpPr>
          <p:spPr>
            <a:xfrm>
              <a:off x="3429965" y="7140932"/>
              <a:ext cx="1652607" cy="279414"/>
            </a:xfrm>
            <a:prstGeom prst="rect">
              <a:avLst/>
            </a:prstGeom>
            <a:noFill/>
            <a:ln/>
          </p:spPr>
          <p:txBody>
            <a:bodyPr wrap="square" lIns="0" tIns="0" rIns="0" bIns="0" rtlCol="0" anchor="ctr"/>
            <a:lstStyle/>
            <a:p>
              <a:pPr marL="0" marR="0" lvl="0" indent="0" algn="l" defTabSz="1829379" rtl="0" eaLnBrk="1" fontAlgn="auto" latinLnBrk="0" hangingPunct="1">
                <a:lnSpc>
                  <a:spcPts val="22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BM Plex Sans Medm"/>
                  <a:ea typeface="IBM Plex Sans Medm" pitchFamily="34" charset="-122"/>
                  <a:cs typeface="IBM Plex Sans Medm" pitchFamily="34" charset="-120"/>
                </a:rPr>
                <a:t>Hybrid </a:t>
              </a:r>
              <a:r>
                <a:rPr kumimoji="0" lang="en-US" sz="1600" b="0" i="0" u="none" strike="noStrike" kern="1200" cap="none" spc="0" normalizeH="0" baseline="0" noProof="0">
                  <a:ln>
                    <a:noFill/>
                  </a:ln>
                  <a:solidFill>
                    <a:srgbClr val="000000"/>
                  </a:solidFill>
                  <a:effectLst/>
                  <a:uLnTx/>
                  <a:uFillTx/>
                  <a:latin typeface="IBM Plex Sans"/>
                  <a:ea typeface="IBM Plex Sans Medm" pitchFamily="34" charset="-122"/>
                  <a:cs typeface="IBM Plex Sans Medm" pitchFamily="34" charset="-120"/>
                </a:rPr>
                <a:t>iPaaS</a:t>
              </a:r>
              <a:endParaRPr kumimoji="0" lang="en-US" sz="1600" b="0" i="0" u="none" strike="noStrike" kern="1200" cap="none" spc="0" normalizeH="0" baseline="0" noProof="0">
                <a:ln>
                  <a:noFill/>
                </a:ln>
                <a:solidFill>
                  <a:srgbClr val="000000"/>
                </a:solidFill>
                <a:effectLst/>
                <a:uLnTx/>
                <a:uFillTx/>
                <a:latin typeface="IBM Plex Sans"/>
                <a:ea typeface="+mn-ea"/>
                <a:cs typeface="+mn-cs"/>
              </a:endParaRPr>
            </a:p>
          </p:txBody>
        </p:sp>
        <p:pic>
          <p:nvPicPr>
            <p:cNvPr id="27" name="Image 20" descr="Frame 227"/>
            <p:cNvPicPr>
              <a:picLocks noChangeAspect="1"/>
            </p:cNvPicPr>
            <p:nvPr/>
          </p:nvPicPr>
          <p:blipFill>
            <a:blip r:embed="rId17"/>
            <a:stretch>
              <a:fillRect/>
            </a:stretch>
          </p:blipFill>
          <p:spPr>
            <a:xfrm>
              <a:off x="3429966" y="7823593"/>
              <a:ext cx="1905095" cy="840681"/>
            </a:xfrm>
            <a:prstGeom prst="rect">
              <a:avLst/>
            </a:prstGeom>
          </p:spPr>
        </p:pic>
        <p:pic>
          <p:nvPicPr>
            <p:cNvPr id="28" name="Image 21" descr="API connect 1"/>
            <p:cNvPicPr>
              <a:picLocks noChangeAspect="1"/>
            </p:cNvPicPr>
            <p:nvPr/>
          </p:nvPicPr>
          <p:blipFill>
            <a:blip r:embed="rId19"/>
            <a:stretch>
              <a:fillRect/>
            </a:stretch>
          </p:blipFill>
          <p:spPr>
            <a:xfrm>
              <a:off x="3429966" y="7823593"/>
              <a:ext cx="508025" cy="508025"/>
            </a:xfrm>
            <a:prstGeom prst="rect">
              <a:avLst/>
            </a:prstGeom>
          </p:spPr>
        </p:pic>
        <p:sp>
          <p:nvSpPr>
            <p:cNvPr id="29" name="Text 5"/>
            <p:cNvSpPr txBox="1"/>
            <p:nvPr/>
          </p:nvSpPr>
          <p:spPr>
            <a:xfrm>
              <a:off x="3429965" y="8487199"/>
              <a:ext cx="1805026" cy="279414"/>
            </a:xfrm>
            <a:prstGeom prst="rect">
              <a:avLst/>
            </a:prstGeom>
            <a:noFill/>
            <a:ln/>
          </p:spPr>
          <p:txBody>
            <a:bodyPr wrap="square" lIns="0" tIns="0" rIns="0" bIns="0" rtlCol="0" anchor="ctr"/>
            <a:lstStyle/>
            <a:p>
              <a:pPr marL="0" marR="0" lvl="0" indent="0" algn="l" defTabSz="1829379" rtl="0" eaLnBrk="1" fontAlgn="auto" latinLnBrk="0" hangingPunct="1">
                <a:lnSpc>
                  <a:spcPts val="22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BM Plex Sans Medm" pitchFamily="34" charset="0"/>
                  <a:ea typeface="IBM Plex Sans Medm" pitchFamily="34" charset="-122"/>
                  <a:cs typeface="IBM Plex Sans Medm" pitchFamily="34" charset="-120"/>
                </a:rPr>
                <a:t>API Connect®</a:t>
              </a: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pic>
          <p:nvPicPr>
            <p:cNvPr id="30" name="Image 22" descr="Frame 632306"/>
            <p:cNvPicPr>
              <a:picLocks noChangeAspect="1"/>
            </p:cNvPicPr>
            <p:nvPr/>
          </p:nvPicPr>
          <p:blipFill>
            <a:blip r:embed="rId20"/>
            <a:stretch>
              <a:fillRect/>
            </a:stretch>
          </p:blipFill>
          <p:spPr>
            <a:xfrm>
              <a:off x="6668628" y="5133089"/>
              <a:ext cx="1905095" cy="6223718"/>
            </a:xfrm>
            <a:prstGeom prst="rect">
              <a:avLst/>
            </a:prstGeom>
          </p:spPr>
        </p:pic>
        <p:sp>
          <p:nvSpPr>
            <p:cNvPr id="31" name="Text 6"/>
            <p:cNvSpPr txBox="1"/>
            <p:nvPr/>
          </p:nvSpPr>
          <p:spPr>
            <a:xfrm>
              <a:off x="6668626" y="5143757"/>
              <a:ext cx="1963518" cy="952548"/>
            </a:xfrm>
            <a:prstGeom prst="rect">
              <a:avLst/>
            </a:prstGeom>
            <a:noFill/>
            <a:ln/>
          </p:spPr>
          <p:txBody>
            <a:bodyPr wrap="square" lIns="0" tIns="0" rIns="0" bIns="0" rtlCol="0" anchor="t"/>
            <a:lstStyle/>
            <a:p>
              <a:pPr marL="0" marR="0" lvl="0" indent="0" algn="l" defTabSz="1829379" rtl="0" eaLnBrk="1" fontAlgn="auto" latinLnBrk="0" hangingPunct="1">
                <a:lnSpc>
                  <a:spcPts val="22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BM Plex Sans Regular" pitchFamily="34" charset="0"/>
                  <a:ea typeface="IBM Plex Sans Regular" pitchFamily="34" charset="-122"/>
                  <a:cs typeface="IBM Plex Sans Regular" pitchFamily="34" charset="-120"/>
                </a:rPr>
                <a:t>Infrastructure Lifecycle Management</a:t>
              </a: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pic>
          <p:nvPicPr>
            <p:cNvPr id="32" name="Image 23" descr="Frame 230"/>
            <p:cNvPicPr>
              <a:picLocks noChangeAspect="1"/>
            </p:cNvPicPr>
            <p:nvPr/>
          </p:nvPicPr>
          <p:blipFill>
            <a:blip r:embed="rId21"/>
            <a:stretch>
              <a:fillRect/>
            </a:stretch>
          </p:blipFill>
          <p:spPr>
            <a:xfrm>
              <a:off x="6668628" y="6477326"/>
              <a:ext cx="1905095" cy="4879483"/>
            </a:xfrm>
            <a:prstGeom prst="rect">
              <a:avLst/>
            </a:prstGeom>
          </p:spPr>
        </p:pic>
        <p:pic>
          <p:nvPicPr>
            <p:cNvPr id="33" name="Image 24" descr="Frame 225"/>
            <p:cNvPicPr>
              <a:picLocks noChangeAspect="1"/>
            </p:cNvPicPr>
            <p:nvPr/>
          </p:nvPicPr>
          <p:blipFill>
            <a:blip r:embed="rId17"/>
            <a:stretch>
              <a:fillRect/>
            </a:stretch>
          </p:blipFill>
          <p:spPr>
            <a:xfrm>
              <a:off x="6668628" y="6477326"/>
              <a:ext cx="1905095" cy="840681"/>
            </a:xfrm>
            <a:prstGeom prst="rect">
              <a:avLst/>
            </a:prstGeom>
          </p:spPr>
        </p:pic>
        <p:pic>
          <p:nvPicPr>
            <p:cNvPr id="34" name="Image 25" descr="Hashicorp"/>
            <p:cNvPicPr>
              <a:picLocks noChangeAspect="1"/>
            </p:cNvPicPr>
            <p:nvPr/>
          </p:nvPicPr>
          <p:blipFill>
            <a:blip r:embed="rId22"/>
            <a:stretch>
              <a:fillRect/>
            </a:stretch>
          </p:blipFill>
          <p:spPr>
            <a:xfrm>
              <a:off x="6668628" y="6477326"/>
              <a:ext cx="508025" cy="508025"/>
            </a:xfrm>
            <a:prstGeom prst="rect">
              <a:avLst/>
            </a:prstGeom>
          </p:spPr>
        </p:pic>
        <p:pic>
          <p:nvPicPr>
            <p:cNvPr id="35" name="Image 26" descr="Union"/>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732132" y="6528126"/>
              <a:ext cx="381019" cy="403582"/>
            </a:xfrm>
            <a:prstGeom prst="rect">
              <a:avLst/>
            </a:prstGeom>
          </p:spPr>
        </p:pic>
        <p:sp>
          <p:nvSpPr>
            <p:cNvPr id="36" name="Text 7"/>
            <p:cNvSpPr txBox="1"/>
            <p:nvPr/>
          </p:nvSpPr>
          <p:spPr>
            <a:xfrm>
              <a:off x="6668626" y="7140932"/>
              <a:ext cx="1963518" cy="279414"/>
            </a:xfrm>
            <a:prstGeom prst="rect">
              <a:avLst/>
            </a:prstGeom>
            <a:noFill/>
            <a:ln/>
          </p:spPr>
          <p:txBody>
            <a:bodyPr wrap="square" lIns="0" tIns="0" rIns="0" bIns="0" rtlCol="0" anchor="ctr"/>
            <a:lstStyle/>
            <a:p>
              <a:pPr marL="0" marR="0" lvl="0" indent="0" algn="l" defTabSz="1829379" rtl="0" eaLnBrk="1" fontAlgn="auto" latinLnBrk="0" hangingPunct="1">
                <a:lnSpc>
                  <a:spcPts val="22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BM Plex Sans Medm" pitchFamily="34" charset="0"/>
                  <a:ea typeface="IBM Plex Sans Medm" pitchFamily="34" charset="-122"/>
                  <a:cs typeface="IBM Plex Sans Medm" pitchFamily="34" charset="-120"/>
                </a:rPr>
                <a:t>Terraform</a:t>
              </a: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pic>
          <p:nvPicPr>
            <p:cNvPr id="37" name="Image 27" descr="Frame 239"/>
            <p:cNvPicPr>
              <a:picLocks noChangeAspect="1"/>
            </p:cNvPicPr>
            <p:nvPr/>
          </p:nvPicPr>
          <p:blipFill>
            <a:blip r:embed="rId17"/>
            <a:stretch>
              <a:fillRect/>
            </a:stretch>
          </p:blipFill>
          <p:spPr>
            <a:xfrm>
              <a:off x="6668628" y="7823593"/>
              <a:ext cx="1905095" cy="840681"/>
            </a:xfrm>
            <a:prstGeom prst="rect">
              <a:avLst/>
            </a:prstGeom>
          </p:spPr>
        </p:pic>
        <p:pic>
          <p:nvPicPr>
            <p:cNvPr id="38" name="Image 28" descr="Hashicorp"/>
            <p:cNvPicPr>
              <a:picLocks noChangeAspect="1"/>
            </p:cNvPicPr>
            <p:nvPr/>
          </p:nvPicPr>
          <p:blipFill>
            <a:blip r:embed="rId22"/>
            <a:stretch>
              <a:fillRect/>
            </a:stretch>
          </p:blipFill>
          <p:spPr>
            <a:xfrm>
              <a:off x="6668628" y="7823593"/>
              <a:ext cx="508025" cy="508025"/>
            </a:xfrm>
            <a:prstGeom prst="rect">
              <a:avLst/>
            </a:prstGeom>
          </p:spPr>
        </p:pic>
        <p:pic>
          <p:nvPicPr>
            <p:cNvPr id="39" name="Image 29" descr="Union"/>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732132" y="7874395"/>
              <a:ext cx="381019" cy="403582"/>
            </a:xfrm>
            <a:prstGeom prst="rect">
              <a:avLst/>
            </a:prstGeom>
          </p:spPr>
        </p:pic>
        <p:sp>
          <p:nvSpPr>
            <p:cNvPr id="40" name="Text 8"/>
            <p:cNvSpPr txBox="1"/>
            <p:nvPr/>
          </p:nvSpPr>
          <p:spPr>
            <a:xfrm>
              <a:off x="6668628" y="8487199"/>
              <a:ext cx="1898745" cy="279414"/>
            </a:xfrm>
            <a:prstGeom prst="rect">
              <a:avLst/>
            </a:prstGeom>
            <a:noFill/>
            <a:ln/>
          </p:spPr>
          <p:txBody>
            <a:bodyPr wrap="square" lIns="0" tIns="0" rIns="0" bIns="0" rtlCol="0" anchor="ctr"/>
            <a:lstStyle/>
            <a:p>
              <a:pPr marL="0" marR="0" lvl="0" indent="0" algn="l" defTabSz="1829379" rtl="0" eaLnBrk="1" fontAlgn="auto" latinLnBrk="0" hangingPunct="1">
                <a:lnSpc>
                  <a:spcPts val="22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BM Plex Sans Medm" pitchFamily="34" charset="0"/>
                  <a:ea typeface="IBM Plex Sans Medm" pitchFamily="34" charset="-122"/>
                  <a:cs typeface="IBM Plex Sans Medm" pitchFamily="34" charset="-120"/>
                </a:rPr>
                <a:t>Consul</a:t>
              </a: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pic>
          <p:nvPicPr>
            <p:cNvPr id="41" name="Image 30" descr="Frame 237"/>
            <p:cNvPicPr>
              <a:picLocks noChangeAspect="1"/>
            </p:cNvPicPr>
            <p:nvPr/>
          </p:nvPicPr>
          <p:blipFill>
            <a:blip r:embed="rId17"/>
            <a:stretch>
              <a:fillRect/>
            </a:stretch>
          </p:blipFill>
          <p:spPr>
            <a:xfrm>
              <a:off x="6668628" y="9169859"/>
              <a:ext cx="1905095" cy="840681"/>
            </a:xfrm>
            <a:prstGeom prst="rect">
              <a:avLst/>
            </a:prstGeom>
          </p:spPr>
        </p:pic>
        <p:pic>
          <p:nvPicPr>
            <p:cNvPr id="42" name="Image 31" descr="Hashicorp"/>
            <p:cNvPicPr>
              <a:picLocks noChangeAspect="1"/>
            </p:cNvPicPr>
            <p:nvPr/>
          </p:nvPicPr>
          <p:blipFill>
            <a:blip r:embed="rId22"/>
            <a:stretch>
              <a:fillRect/>
            </a:stretch>
          </p:blipFill>
          <p:spPr>
            <a:xfrm>
              <a:off x="6668628" y="9169860"/>
              <a:ext cx="508025" cy="508025"/>
            </a:xfrm>
            <a:prstGeom prst="rect">
              <a:avLst/>
            </a:prstGeom>
          </p:spPr>
        </p:pic>
        <p:pic>
          <p:nvPicPr>
            <p:cNvPr id="43" name="Image 32" descr="Union"/>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732132" y="9220662"/>
              <a:ext cx="381019" cy="403582"/>
            </a:xfrm>
            <a:prstGeom prst="rect">
              <a:avLst/>
            </a:prstGeom>
          </p:spPr>
        </p:pic>
        <p:sp>
          <p:nvSpPr>
            <p:cNvPr id="44" name="Text 9"/>
            <p:cNvSpPr txBox="1"/>
            <p:nvPr/>
          </p:nvSpPr>
          <p:spPr>
            <a:xfrm>
              <a:off x="6668628" y="9833467"/>
              <a:ext cx="1898745" cy="279414"/>
            </a:xfrm>
            <a:prstGeom prst="rect">
              <a:avLst/>
            </a:prstGeom>
            <a:noFill/>
            <a:ln/>
          </p:spPr>
          <p:txBody>
            <a:bodyPr wrap="square" lIns="0" tIns="0" rIns="0" bIns="0" rtlCol="0" anchor="ctr"/>
            <a:lstStyle/>
            <a:p>
              <a:pPr marL="0" marR="0" lvl="0" indent="0" algn="l" defTabSz="1829379" rtl="0" eaLnBrk="1" fontAlgn="auto" latinLnBrk="0" hangingPunct="1">
                <a:lnSpc>
                  <a:spcPts val="22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BM Plex Sans Medm" pitchFamily="34" charset="0"/>
                  <a:ea typeface="IBM Plex Sans Medm" pitchFamily="34" charset="-122"/>
                  <a:cs typeface="IBM Plex Sans Medm" pitchFamily="34" charset="-120"/>
                </a:rPr>
                <a:t>Nomad</a:t>
              </a: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pic>
          <p:nvPicPr>
            <p:cNvPr id="45" name="Image 33" descr="Frame 238"/>
            <p:cNvPicPr>
              <a:picLocks noChangeAspect="1"/>
            </p:cNvPicPr>
            <p:nvPr/>
          </p:nvPicPr>
          <p:blipFill>
            <a:blip r:embed="rId17"/>
            <a:stretch>
              <a:fillRect/>
            </a:stretch>
          </p:blipFill>
          <p:spPr>
            <a:xfrm>
              <a:off x="6668628" y="10516127"/>
              <a:ext cx="1905095" cy="840681"/>
            </a:xfrm>
            <a:prstGeom prst="rect">
              <a:avLst/>
            </a:prstGeom>
          </p:spPr>
        </p:pic>
        <p:pic>
          <p:nvPicPr>
            <p:cNvPr id="46" name="Image 34" descr="Hashicorp"/>
            <p:cNvPicPr>
              <a:picLocks noChangeAspect="1"/>
            </p:cNvPicPr>
            <p:nvPr/>
          </p:nvPicPr>
          <p:blipFill>
            <a:blip r:embed="rId22"/>
            <a:stretch>
              <a:fillRect/>
            </a:stretch>
          </p:blipFill>
          <p:spPr>
            <a:xfrm>
              <a:off x="6668628" y="10516128"/>
              <a:ext cx="508025" cy="508025"/>
            </a:xfrm>
            <a:prstGeom prst="rect">
              <a:avLst/>
            </a:prstGeom>
          </p:spPr>
        </p:pic>
        <p:pic>
          <p:nvPicPr>
            <p:cNvPr id="47" name="Image 35" descr="Union"/>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732132" y="10566928"/>
              <a:ext cx="381019" cy="403582"/>
            </a:xfrm>
            <a:prstGeom prst="rect">
              <a:avLst/>
            </a:prstGeom>
          </p:spPr>
        </p:pic>
        <p:sp>
          <p:nvSpPr>
            <p:cNvPr id="48" name="Text 10"/>
            <p:cNvSpPr txBox="1"/>
            <p:nvPr/>
          </p:nvSpPr>
          <p:spPr>
            <a:xfrm>
              <a:off x="6668627" y="11179734"/>
              <a:ext cx="1924654" cy="279414"/>
            </a:xfrm>
            <a:prstGeom prst="rect">
              <a:avLst/>
            </a:prstGeom>
            <a:noFill/>
            <a:ln/>
          </p:spPr>
          <p:txBody>
            <a:bodyPr wrap="square" lIns="0" tIns="0" rIns="0" bIns="0" rtlCol="0" anchor="ctr"/>
            <a:lstStyle/>
            <a:p>
              <a:pPr marL="0" marR="0" lvl="0" indent="0" algn="l" defTabSz="1829379" rtl="0" eaLnBrk="1" fontAlgn="auto" latinLnBrk="0" hangingPunct="1">
                <a:lnSpc>
                  <a:spcPts val="22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BM Plex Sans Medm" pitchFamily="34" charset="0"/>
                  <a:ea typeface="IBM Plex Sans Medm" pitchFamily="34" charset="-122"/>
                  <a:cs typeface="IBM Plex Sans Medm" pitchFamily="34" charset="-120"/>
                </a:rPr>
                <a:t>Vault</a:t>
              </a: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pic>
          <p:nvPicPr>
            <p:cNvPr id="49" name="Image 36" descr="Frame 632305"/>
            <p:cNvPicPr>
              <a:picLocks noChangeAspect="1"/>
            </p:cNvPicPr>
            <p:nvPr/>
          </p:nvPicPr>
          <p:blipFill>
            <a:blip r:embed="rId25"/>
            <a:stretch>
              <a:fillRect/>
            </a:stretch>
          </p:blipFill>
          <p:spPr>
            <a:xfrm>
              <a:off x="8954742" y="5133090"/>
              <a:ext cx="1651083" cy="2248521"/>
            </a:xfrm>
            <a:prstGeom prst="rect">
              <a:avLst/>
            </a:prstGeom>
          </p:spPr>
        </p:pic>
        <p:sp>
          <p:nvSpPr>
            <p:cNvPr id="50" name="Text 11"/>
            <p:cNvSpPr txBox="1"/>
            <p:nvPr/>
          </p:nvSpPr>
          <p:spPr>
            <a:xfrm>
              <a:off x="8954743" y="5143759"/>
              <a:ext cx="1704425" cy="977949"/>
            </a:xfrm>
            <a:prstGeom prst="rect">
              <a:avLst/>
            </a:prstGeom>
            <a:noFill/>
            <a:ln/>
          </p:spPr>
          <p:txBody>
            <a:bodyPr wrap="square" lIns="0" tIns="0" rIns="0" bIns="0" rtlCol="0" anchor="t"/>
            <a:lstStyle/>
            <a:p>
              <a:pPr marL="0" marR="0" lvl="0" indent="0" algn="l" defTabSz="1829379" rtl="0" eaLnBrk="1" fontAlgn="auto" latinLnBrk="0" hangingPunct="1">
                <a:lnSpc>
                  <a:spcPts val="22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BM Plex Sans Regular" pitchFamily="34" charset="0"/>
                  <a:ea typeface="IBM Plex Sans Regular" pitchFamily="34" charset="-122"/>
                  <a:cs typeface="IBM Plex Sans Regular" pitchFamily="34" charset="-120"/>
                </a:rPr>
                <a:t>Identity &amp; Access </a:t>
              </a: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a:p>
              <a:pPr marL="0" marR="0" lvl="0" indent="0" algn="l" defTabSz="1829379" rtl="0" eaLnBrk="1" fontAlgn="auto" latinLnBrk="0" hangingPunct="1">
                <a:lnSpc>
                  <a:spcPts val="22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BM Plex Sans Regular" pitchFamily="34" charset="0"/>
                  <a:ea typeface="IBM Plex Sans Regular" pitchFamily="34" charset="-122"/>
                  <a:cs typeface="IBM Plex Sans Regular" pitchFamily="34" charset="-120"/>
                </a:rPr>
                <a:t>Management</a:t>
              </a: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a:p>
              <a:pPr marL="0" marR="0" lvl="0" indent="0" algn="l" defTabSz="1829379" rtl="0" eaLnBrk="1" fontAlgn="auto" latinLnBrk="0" hangingPunct="1">
                <a:lnSpc>
                  <a:spcPts val="22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pic>
          <p:nvPicPr>
            <p:cNvPr id="51" name="Image 37" descr="Frame 344"/>
            <p:cNvPicPr>
              <a:picLocks noChangeAspect="1"/>
            </p:cNvPicPr>
            <p:nvPr/>
          </p:nvPicPr>
          <p:blipFill>
            <a:blip r:embed="rId26"/>
            <a:stretch>
              <a:fillRect/>
            </a:stretch>
          </p:blipFill>
          <p:spPr>
            <a:xfrm>
              <a:off x="8954742" y="6502725"/>
              <a:ext cx="1651083" cy="878884"/>
            </a:xfrm>
            <a:prstGeom prst="rect">
              <a:avLst/>
            </a:prstGeom>
          </p:spPr>
        </p:pic>
        <p:pic>
          <p:nvPicPr>
            <p:cNvPr id="52" name="Image 38" descr="hashicorp terraform 1"/>
            <p:cNvPicPr>
              <a:picLocks noChangeAspect="1"/>
            </p:cNvPicPr>
            <p:nvPr/>
          </p:nvPicPr>
          <p:blipFill>
            <a:blip r:embed="rId27"/>
            <a:stretch>
              <a:fillRect/>
            </a:stretch>
          </p:blipFill>
          <p:spPr>
            <a:xfrm>
              <a:off x="8954743" y="6502727"/>
              <a:ext cx="508025" cy="508025"/>
            </a:xfrm>
            <a:prstGeom prst="rect">
              <a:avLst/>
            </a:prstGeom>
          </p:spPr>
        </p:pic>
        <p:sp>
          <p:nvSpPr>
            <p:cNvPr id="53" name="Text 12"/>
            <p:cNvSpPr txBox="1"/>
            <p:nvPr/>
          </p:nvSpPr>
          <p:spPr>
            <a:xfrm>
              <a:off x="8954742" y="7166333"/>
              <a:ext cx="1652607" cy="279414"/>
            </a:xfrm>
            <a:prstGeom prst="rect">
              <a:avLst/>
            </a:prstGeom>
            <a:noFill/>
            <a:ln/>
          </p:spPr>
          <p:txBody>
            <a:bodyPr wrap="square" lIns="0" tIns="0" rIns="0" bIns="0" rtlCol="0" anchor="ctr"/>
            <a:lstStyle/>
            <a:p>
              <a:pPr marL="0" marR="0" lvl="0" indent="0" algn="l" defTabSz="1829379" rtl="0" eaLnBrk="1" fontAlgn="auto" latinLnBrk="0" hangingPunct="1">
                <a:lnSpc>
                  <a:spcPts val="22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BM Plex Sans Medm" pitchFamily="34" charset="0"/>
                  <a:ea typeface="IBM Plex Sans Medm" pitchFamily="34" charset="-122"/>
                  <a:cs typeface="IBM Plex Sans Medm" pitchFamily="34" charset="-120"/>
                </a:rPr>
                <a:t>Verify</a:t>
              </a: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pic>
          <p:nvPicPr>
            <p:cNvPr id="54" name="Image 39" descr="Frame 632304"/>
            <p:cNvPicPr>
              <a:picLocks noChangeAspect="1"/>
            </p:cNvPicPr>
            <p:nvPr/>
          </p:nvPicPr>
          <p:blipFill>
            <a:blip r:embed="rId28"/>
            <a:stretch>
              <a:fillRect/>
            </a:stretch>
          </p:blipFill>
          <p:spPr>
            <a:xfrm>
              <a:off x="11240857" y="5133090"/>
              <a:ext cx="1905095" cy="6782545"/>
            </a:xfrm>
            <a:prstGeom prst="rect">
              <a:avLst/>
            </a:prstGeom>
          </p:spPr>
        </p:pic>
        <p:sp>
          <p:nvSpPr>
            <p:cNvPr id="55" name="Text 13"/>
            <p:cNvSpPr txBox="1"/>
            <p:nvPr/>
          </p:nvSpPr>
          <p:spPr>
            <a:xfrm>
              <a:off x="11240855" y="5143757"/>
              <a:ext cx="1963518" cy="952548"/>
            </a:xfrm>
            <a:prstGeom prst="rect">
              <a:avLst/>
            </a:prstGeom>
            <a:noFill/>
            <a:ln/>
          </p:spPr>
          <p:txBody>
            <a:bodyPr wrap="square" lIns="0" tIns="0" rIns="0" bIns="0" rtlCol="0" anchor="t"/>
            <a:lstStyle/>
            <a:p>
              <a:pPr marL="0" marR="0" lvl="0" indent="0" algn="l" defTabSz="1829379" rtl="0" eaLnBrk="1" fontAlgn="auto" latinLnBrk="0" hangingPunct="1">
                <a:lnSpc>
                  <a:spcPts val="22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BM Plex Sans Regular" pitchFamily="34" charset="0"/>
                  <a:ea typeface="IBM Plex Sans Regular" pitchFamily="34" charset="-122"/>
                  <a:cs typeface="IBM Plex Sans Regular" pitchFamily="34" charset="-120"/>
                </a:rPr>
                <a:t>Network</a:t>
              </a: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a:p>
              <a:pPr marL="0" marR="0" lvl="0" indent="0" algn="l" defTabSz="1829379" rtl="0" eaLnBrk="1" fontAlgn="auto" latinLnBrk="0" hangingPunct="1">
                <a:lnSpc>
                  <a:spcPts val="22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BM Plex Sans Regular" pitchFamily="34" charset="0"/>
                  <a:ea typeface="IBM Plex Sans Regular" pitchFamily="34" charset="-122"/>
                  <a:cs typeface="IBM Plex Sans Regular" pitchFamily="34" charset="-120"/>
                </a:rPr>
                <a:t>Management</a:t>
              </a: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pic>
          <p:nvPicPr>
            <p:cNvPr id="56" name="Image 40" descr="Frame 240"/>
            <p:cNvPicPr>
              <a:picLocks noChangeAspect="1"/>
            </p:cNvPicPr>
            <p:nvPr/>
          </p:nvPicPr>
          <p:blipFill>
            <a:blip r:embed="rId29"/>
            <a:stretch>
              <a:fillRect/>
            </a:stretch>
          </p:blipFill>
          <p:spPr>
            <a:xfrm>
              <a:off x="11240857" y="6477326"/>
              <a:ext cx="1905095" cy="5438311"/>
            </a:xfrm>
            <a:prstGeom prst="rect">
              <a:avLst/>
            </a:prstGeom>
          </p:spPr>
        </p:pic>
        <p:pic>
          <p:nvPicPr>
            <p:cNvPr id="57" name="Image 41" descr="Frame 225"/>
            <p:cNvPicPr>
              <a:picLocks noChangeAspect="1"/>
            </p:cNvPicPr>
            <p:nvPr/>
          </p:nvPicPr>
          <p:blipFill>
            <a:blip r:embed="rId17"/>
            <a:stretch>
              <a:fillRect/>
            </a:stretch>
          </p:blipFill>
          <p:spPr>
            <a:xfrm>
              <a:off x="11240857" y="6477326"/>
              <a:ext cx="1905095" cy="840681"/>
            </a:xfrm>
            <a:prstGeom prst="rect">
              <a:avLst/>
            </a:prstGeom>
          </p:spPr>
        </p:pic>
        <p:pic>
          <p:nvPicPr>
            <p:cNvPr id="58" name="Image 42" descr="NS1 1"/>
            <p:cNvPicPr>
              <a:picLocks noChangeAspect="1"/>
            </p:cNvPicPr>
            <p:nvPr/>
          </p:nvPicPr>
          <p:blipFill>
            <a:blip r:embed="rId30"/>
            <a:stretch>
              <a:fillRect/>
            </a:stretch>
          </p:blipFill>
          <p:spPr>
            <a:xfrm>
              <a:off x="11240857" y="6477326"/>
              <a:ext cx="508025" cy="508025"/>
            </a:xfrm>
            <a:prstGeom prst="rect">
              <a:avLst/>
            </a:prstGeom>
          </p:spPr>
        </p:pic>
        <p:sp>
          <p:nvSpPr>
            <p:cNvPr id="59" name="Text 14"/>
            <p:cNvSpPr txBox="1"/>
            <p:nvPr/>
          </p:nvSpPr>
          <p:spPr>
            <a:xfrm>
              <a:off x="11240856" y="7140932"/>
              <a:ext cx="1652607" cy="279414"/>
            </a:xfrm>
            <a:prstGeom prst="rect">
              <a:avLst/>
            </a:prstGeom>
            <a:noFill/>
            <a:ln/>
          </p:spPr>
          <p:txBody>
            <a:bodyPr wrap="square" lIns="0" tIns="0" rIns="0" bIns="0" rtlCol="0" anchor="ctr"/>
            <a:lstStyle/>
            <a:p>
              <a:pPr marL="0" marR="0" lvl="0" indent="0" algn="l" defTabSz="1829379" rtl="0" eaLnBrk="1" fontAlgn="auto" latinLnBrk="0" hangingPunct="1">
                <a:lnSpc>
                  <a:spcPts val="22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BM Plex Sans Medm" pitchFamily="34" charset="0"/>
                  <a:ea typeface="IBM Plex Sans Medm" pitchFamily="34" charset="-122"/>
                  <a:cs typeface="IBM Plex Sans Medm" pitchFamily="34" charset="-120"/>
                </a:rPr>
                <a:t>NS1®</a:t>
              </a: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pic>
          <p:nvPicPr>
            <p:cNvPr id="60" name="Image 43" descr="Frame 235"/>
            <p:cNvPicPr>
              <a:picLocks noChangeAspect="1"/>
            </p:cNvPicPr>
            <p:nvPr/>
          </p:nvPicPr>
          <p:blipFill>
            <a:blip r:embed="rId31"/>
            <a:stretch>
              <a:fillRect/>
            </a:stretch>
          </p:blipFill>
          <p:spPr>
            <a:xfrm>
              <a:off x="11240857" y="7823593"/>
              <a:ext cx="1905095" cy="1120095"/>
            </a:xfrm>
            <a:prstGeom prst="rect">
              <a:avLst/>
            </a:prstGeom>
          </p:spPr>
        </p:pic>
        <p:pic>
          <p:nvPicPr>
            <p:cNvPr id="61" name="Image 44" descr="hybrid cloud mesh 1"/>
            <p:cNvPicPr>
              <a:picLocks noChangeAspect="1"/>
            </p:cNvPicPr>
            <p:nvPr/>
          </p:nvPicPr>
          <p:blipFill>
            <a:blip r:embed="rId32"/>
            <a:stretch>
              <a:fillRect/>
            </a:stretch>
          </p:blipFill>
          <p:spPr>
            <a:xfrm>
              <a:off x="11240857" y="7823593"/>
              <a:ext cx="508025" cy="508025"/>
            </a:xfrm>
            <a:prstGeom prst="rect">
              <a:avLst/>
            </a:prstGeom>
          </p:spPr>
        </p:pic>
        <p:sp>
          <p:nvSpPr>
            <p:cNvPr id="62" name="Text 15"/>
            <p:cNvSpPr txBox="1"/>
            <p:nvPr/>
          </p:nvSpPr>
          <p:spPr>
            <a:xfrm>
              <a:off x="11240855" y="8522127"/>
              <a:ext cx="1963518" cy="419121"/>
            </a:xfrm>
            <a:prstGeom prst="rect">
              <a:avLst/>
            </a:prstGeom>
            <a:noFill/>
            <a:ln/>
          </p:spPr>
          <p:txBody>
            <a:bodyPr wrap="square" lIns="0" tIns="0" rIns="0" bIns="0" rtlCol="0" anchor="ctr"/>
            <a:lstStyle/>
            <a:p>
              <a:pPr marL="0" marR="0" lvl="0" indent="0" algn="l" defTabSz="1829379" rtl="0" eaLnBrk="1" fontAlgn="auto" latinLnBrk="0" hangingPunct="1">
                <a:lnSpc>
                  <a:spcPts val="22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BM Plex Sans Medm" pitchFamily="34" charset="0"/>
                  <a:ea typeface="IBM Plex Sans Medm" pitchFamily="34" charset="-122"/>
                  <a:cs typeface="IBM Plex Sans Medm" pitchFamily="34" charset="-120"/>
                </a:rPr>
                <a:t>Hybrid Cloud </a:t>
              </a:r>
              <a:br>
                <a:rPr kumimoji="0" sz="3600" b="0" i="0" u="none" strike="noStrike" kern="1200" cap="none" spc="0" normalizeH="0" baseline="0" noProof="0">
                  <a:ln>
                    <a:noFill/>
                  </a:ln>
                  <a:solidFill>
                    <a:srgbClr val="000000"/>
                  </a:solidFill>
                  <a:effectLst/>
                  <a:uLnTx/>
                  <a:uFillTx/>
                  <a:latin typeface="IBM Plex Sans Light"/>
                  <a:ea typeface="+mn-ea"/>
                  <a:cs typeface="+mn-cs"/>
                </a:rPr>
              </a:br>
              <a:r>
                <a:rPr kumimoji="0" lang="en-US" sz="1600" b="0" i="0" u="none" strike="noStrike" kern="1200" cap="none" spc="0" normalizeH="0" baseline="0" noProof="0">
                  <a:ln>
                    <a:noFill/>
                  </a:ln>
                  <a:solidFill>
                    <a:srgbClr val="000000"/>
                  </a:solidFill>
                  <a:effectLst/>
                  <a:uLnTx/>
                  <a:uFillTx/>
                  <a:latin typeface="IBM Plex Sans Medm" pitchFamily="34" charset="0"/>
                  <a:ea typeface="IBM Plex Sans Medm" pitchFamily="34" charset="-122"/>
                  <a:cs typeface="IBM Plex Sans Medm" pitchFamily="34" charset="-120"/>
                </a:rPr>
                <a:t>Mesh</a:t>
              </a: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pic>
          <p:nvPicPr>
            <p:cNvPr id="63" name="Image 45" descr="Frame 236"/>
            <p:cNvPicPr>
              <a:picLocks noChangeAspect="1"/>
            </p:cNvPicPr>
            <p:nvPr/>
          </p:nvPicPr>
          <p:blipFill>
            <a:blip r:embed="rId17"/>
            <a:stretch>
              <a:fillRect/>
            </a:stretch>
          </p:blipFill>
          <p:spPr>
            <a:xfrm>
              <a:off x="11240857" y="9449274"/>
              <a:ext cx="1905095" cy="840681"/>
            </a:xfrm>
            <a:prstGeom prst="rect">
              <a:avLst/>
            </a:prstGeom>
          </p:spPr>
        </p:pic>
        <p:pic>
          <p:nvPicPr>
            <p:cNvPr id="64" name="Image 46" descr="Hashicorp"/>
            <p:cNvPicPr>
              <a:picLocks noChangeAspect="1"/>
            </p:cNvPicPr>
            <p:nvPr/>
          </p:nvPicPr>
          <p:blipFill>
            <a:blip r:embed="rId22"/>
            <a:stretch>
              <a:fillRect/>
            </a:stretch>
          </p:blipFill>
          <p:spPr>
            <a:xfrm>
              <a:off x="11240857" y="9449274"/>
              <a:ext cx="508025" cy="508025"/>
            </a:xfrm>
            <a:prstGeom prst="rect">
              <a:avLst/>
            </a:prstGeom>
          </p:spPr>
        </p:pic>
        <p:pic>
          <p:nvPicPr>
            <p:cNvPr id="65" name="Image 47" descr="sevone 2"/>
            <p:cNvPicPr>
              <a:picLocks noChangeAspect="1"/>
            </p:cNvPicPr>
            <p:nvPr/>
          </p:nvPicPr>
          <p:blipFill>
            <a:blip r:embed="rId33"/>
            <a:stretch>
              <a:fillRect/>
            </a:stretch>
          </p:blipFill>
          <p:spPr>
            <a:xfrm>
              <a:off x="11266257" y="9461974"/>
              <a:ext cx="469923" cy="469923"/>
            </a:xfrm>
            <a:prstGeom prst="rect">
              <a:avLst/>
            </a:prstGeom>
          </p:spPr>
        </p:pic>
        <p:sp>
          <p:nvSpPr>
            <p:cNvPr id="66" name="Text 16"/>
            <p:cNvSpPr txBox="1"/>
            <p:nvPr/>
          </p:nvSpPr>
          <p:spPr>
            <a:xfrm>
              <a:off x="11240856" y="10112881"/>
              <a:ext cx="1652607" cy="279414"/>
            </a:xfrm>
            <a:prstGeom prst="rect">
              <a:avLst/>
            </a:prstGeom>
            <a:noFill/>
            <a:ln/>
          </p:spPr>
          <p:txBody>
            <a:bodyPr wrap="square" lIns="0" tIns="0" rIns="0" bIns="0" rtlCol="0" anchor="ctr"/>
            <a:lstStyle/>
            <a:p>
              <a:pPr marL="0" marR="0" lvl="0" indent="0" algn="l" defTabSz="1829379" rtl="0" eaLnBrk="1" fontAlgn="auto" latinLnBrk="0" hangingPunct="1">
                <a:lnSpc>
                  <a:spcPts val="22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BM Plex Sans Medm" pitchFamily="34" charset="0"/>
                  <a:ea typeface="IBM Plex Sans Medm" pitchFamily="34" charset="-122"/>
                  <a:cs typeface="IBM Plex Sans Medm" pitchFamily="34" charset="-120"/>
                </a:rPr>
                <a:t>SevOne®</a:t>
              </a: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pic>
          <p:nvPicPr>
            <p:cNvPr id="67" name="Image 48" descr="Frame 237"/>
            <p:cNvPicPr>
              <a:picLocks noChangeAspect="1"/>
            </p:cNvPicPr>
            <p:nvPr/>
          </p:nvPicPr>
          <p:blipFill>
            <a:blip r:embed="rId31"/>
            <a:stretch>
              <a:fillRect/>
            </a:stretch>
          </p:blipFill>
          <p:spPr>
            <a:xfrm>
              <a:off x="11240857" y="10795542"/>
              <a:ext cx="1905095" cy="1120095"/>
            </a:xfrm>
            <a:prstGeom prst="rect">
              <a:avLst/>
            </a:prstGeom>
          </p:spPr>
        </p:pic>
        <p:pic>
          <p:nvPicPr>
            <p:cNvPr id="68" name="Image 49" descr="IBMbee 3"/>
            <p:cNvPicPr>
              <a:picLocks noChangeAspect="1"/>
            </p:cNvPicPr>
            <p:nvPr/>
          </p:nvPicPr>
          <p:blipFill>
            <a:blip r:embed="rId34"/>
            <a:stretch>
              <a:fillRect/>
            </a:stretch>
          </p:blipFill>
          <p:spPr>
            <a:xfrm>
              <a:off x="11240857" y="10795542"/>
              <a:ext cx="508025" cy="508025"/>
            </a:xfrm>
            <a:prstGeom prst="rect">
              <a:avLst/>
            </a:prstGeom>
          </p:spPr>
        </p:pic>
        <p:sp>
          <p:nvSpPr>
            <p:cNvPr id="69" name="Text 17"/>
            <p:cNvSpPr txBox="1"/>
            <p:nvPr/>
          </p:nvSpPr>
          <p:spPr>
            <a:xfrm>
              <a:off x="11240855" y="11494076"/>
              <a:ext cx="1963518" cy="419121"/>
            </a:xfrm>
            <a:prstGeom prst="rect">
              <a:avLst/>
            </a:prstGeom>
            <a:noFill/>
            <a:ln/>
          </p:spPr>
          <p:txBody>
            <a:bodyPr wrap="square" lIns="0" tIns="0" rIns="0" bIns="0" rtlCol="0" anchor="ctr"/>
            <a:lstStyle/>
            <a:p>
              <a:pPr marL="0" marR="0" lvl="0" indent="0" algn="l" defTabSz="1829379" rtl="0" eaLnBrk="1" fontAlgn="auto" latinLnBrk="0" hangingPunct="1">
                <a:lnSpc>
                  <a:spcPts val="22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BM Plex Sans Medm" pitchFamily="34" charset="0"/>
                  <a:ea typeface="IBM Plex Sans Medm" pitchFamily="34" charset="-122"/>
                  <a:cs typeface="IBM Plex Sans Medm" pitchFamily="34" charset="-120"/>
                </a:rPr>
                <a:t>Rapid Network Automation</a:t>
              </a: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pic>
          <p:nvPicPr>
            <p:cNvPr id="70" name="Image 50" descr="Frame 632303"/>
            <p:cNvPicPr>
              <a:picLocks noChangeAspect="1"/>
            </p:cNvPicPr>
            <p:nvPr/>
          </p:nvPicPr>
          <p:blipFill>
            <a:blip r:embed="rId35"/>
            <a:stretch>
              <a:fillRect/>
            </a:stretch>
          </p:blipFill>
          <p:spPr>
            <a:xfrm>
              <a:off x="14479519" y="5133090"/>
              <a:ext cx="1905095" cy="4877450"/>
            </a:xfrm>
            <a:prstGeom prst="rect">
              <a:avLst/>
            </a:prstGeom>
          </p:spPr>
        </p:pic>
        <p:sp>
          <p:nvSpPr>
            <p:cNvPr id="71" name="Text 18"/>
            <p:cNvSpPr txBox="1"/>
            <p:nvPr/>
          </p:nvSpPr>
          <p:spPr>
            <a:xfrm>
              <a:off x="14479517" y="5143757"/>
              <a:ext cx="1963518" cy="952548"/>
            </a:xfrm>
            <a:prstGeom prst="rect">
              <a:avLst/>
            </a:prstGeom>
            <a:noFill/>
            <a:ln/>
          </p:spPr>
          <p:txBody>
            <a:bodyPr wrap="square" lIns="0" tIns="0" rIns="0" bIns="0" rtlCol="0" anchor="t"/>
            <a:lstStyle/>
            <a:p>
              <a:pPr marL="0" marR="0" lvl="0" indent="0" algn="l" defTabSz="1829379" rtl="0" eaLnBrk="1" fontAlgn="auto" latinLnBrk="0" hangingPunct="1">
                <a:lnSpc>
                  <a:spcPts val="22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BM Plex Sans Regular" pitchFamily="34" charset="0"/>
                  <a:ea typeface="IBM Plex Sans Regular" pitchFamily="34" charset="-122"/>
                  <a:cs typeface="IBM Plex Sans Regular" pitchFamily="34" charset="-120"/>
                </a:rPr>
                <a:t>Observability</a:t>
              </a: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pic>
          <p:nvPicPr>
            <p:cNvPr id="72" name="Image 51" descr="Frame 632299"/>
            <p:cNvPicPr>
              <a:picLocks noChangeAspect="1"/>
            </p:cNvPicPr>
            <p:nvPr/>
          </p:nvPicPr>
          <p:blipFill>
            <a:blip r:embed="rId36"/>
            <a:stretch>
              <a:fillRect/>
            </a:stretch>
          </p:blipFill>
          <p:spPr>
            <a:xfrm>
              <a:off x="14479519" y="6477326"/>
              <a:ext cx="1905095" cy="3533215"/>
            </a:xfrm>
            <a:prstGeom prst="rect">
              <a:avLst/>
            </a:prstGeom>
          </p:spPr>
        </p:pic>
        <p:pic>
          <p:nvPicPr>
            <p:cNvPr id="73" name="Image 52" descr="Frame 235"/>
            <p:cNvPicPr>
              <a:picLocks noChangeAspect="1"/>
            </p:cNvPicPr>
            <p:nvPr/>
          </p:nvPicPr>
          <p:blipFill>
            <a:blip r:embed="rId17"/>
            <a:stretch>
              <a:fillRect/>
            </a:stretch>
          </p:blipFill>
          <p:spPr>
            <a:xfrm>
              <a:off x="14479519" y="6477326"/>
              <a:ext cx="1905095" cy="840681"/>
            </a:xfrm>
            <a:prstGeom prst="rect">
              <a:avLst/>
            </a:prstGeom>
          </p:spPr>
        </p:pic>
        <p:pic>
          <p:nvPicPr>
            <p:cNvPr id="74" name="Image 53" descr="concert 1"/>
            <p:cNvPicPr>
              <a:picLocks noChangeAspect="1"/>
            </p:cNvPicPr>
            <p:nvPr/>
          </p:nvPicPr>
          <p:blipFill>
            <a:blip r:embed="rId37"/>
            <a:stretch>
              <a:fillRect/>
            </a:stretch>
          </p:blipFill>
          <p:spPr>
            <a:xfrm>
              <a:off x="14479519" y="6477326"/>
              <a:ext cx="508025" cy="508025"/>
            </a:xfrm>
            <a:prstGeom prst="rect">
              <a:avLst/>
            </a:prstGeom>
          </p:spPr>
        </p:pic>
        <p:sp>
          <p:nvSpPr>
            <p:cNvPr id="75" name="Text 19"/>
            <p:cNvSpPr txBox="1"/>
            <p:nvPr/>
          </p:nvSpPr>
          <p:spPr>
            <a:xfrm>
              <a:off x="14479519" y="7140932"/>
              <a:ext cx="1652607" cy="279414"/>
            </a:xfrm>
            <a:prstGeom prst="rect">
              <a:avLst/>
            </a:prstGeom>
            <a:noFill/>
            <a:ln/>
          </p:spPr>
          <p:txBody>
            <a:bodyPr wrap="square" lIns="0" tIns="0" rIns="0" bIns="0" rtlCol="0" anchor="ctr"/>
            <a:lstStyle/>
            <a:p>
              <a:pPr marL="0" marR="0" lvl="0" indent="0" algn="l" defTabSz="1829379" rtl="0" eaLnBrk="1" fontAlgn="auto" latinLnBrk="0" hangingPunct="1">
                <a:lnSpc>
                  <a:spcPts val="22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BM Plex Sans Medm" pitchFamily="34" charset="0"/>
                  <a:ea typeface="IBM Plex Sans Medm" pitchFamily="34" charset="-122"/>
                  <a:cs typeface="IBM Plex Sans Medm" pitchFamily="34" charset="-120"/>
                </a:rPr>
                <a:t>Concert®</a:t>
              </a: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pic>
          <p:nvPicPr>
            <p:cNvPr id="76" name="Image 54" descr="Frame 242"/>
            <p:cNvPicPr>
              <a:picLocks noChangeAspect="1"/>
            </p:cNvPicPr>
            <p:nvPr/>
          </p:nvPicPr>
          <p:blipFill>
            <a:blip r:embed="rId17"/>
            <a:stretch>
              <a:fillRect/>
            </a:stretch>
          </p:blipFill>
          <p:spPr>
            <a:xfrm>
              <a:off x="14479519" y="7823593"/>
              <a:ext cx="1905095" cy="840681"/>
            </a:xfrm>
            <a:prstGeom prst="rect">
              <a:avLst/>
            </a:prstGeom>
          </p:spPr>
        </p:pic>
        <p:pic>
          <p:nvPicPr>
            <p:cNvPr id="77" name="Image 55" descr="instana 1"/>
            <p:cNvPicPr>
              <a:picLocks noChangeAspect="1"/>
            </p:cNvPicPr>
            <p:nvPr/>
          </p:nvPicPr>
          <p:blipFill>
            <a:blip r:embed="rId38"/>
            <a:stretch>
              <a:fillRect/>
            </a:stretch>
          </p:blipFill>
          <p:spPr>
            <a:xfrm>
              <a:off x="14479519" y="7823593"/>
              <a:ext cx="508025" cy="508025"/>
            </a:xfrm>
            <a:prstGeom prst="rect">
              <a:avLst/>
            </a:prstGeom>
          </p:spPr>
        </p:pic>
        <p:sp>
          <p:nvSpPr>
            <p:cNvPr id="78" name="Text 20"/>
            <p:cNvSpPr txBox="1"/>
            <p:nvPr/>
          </p:nvSpPr>
          <p:spPr>
            <a:xfrm>
              <a:off x="14479517" y="8487199"/>
              <a:ext cx="1963518" cy="279414"/>
            </a:xfrm>
            <a:prstGeom prst="rect">
              <a:avLst/>
            </a:prstGeom>
            <a:noFill/>
            <a:ln/>
          </p:spPr>
          <p:txBody>
            <a:bodyPr wrap="square" lIns="0" tIns="0" rIns="0" bIns="0" rtlCol="0" anchor="ctr"/>
            <a:lstStyle/>
            <a:p>
              <a:pPr marL="0" marR="0" lvl="0" indent="0" algn="l" defTabSz="1829379" rtl="0" eaLnBrk="1" fontAlgn="auto" latinLnBrk="0" hangingPunct="1">
                <a:lnSpc>
                  <a:spcPts val="22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BM Plex Sans Medm" pitchFamily="34" charset="0"/>
                  <a:ea typeface="IBM Plex Sans Medm" pitchFamily="34" charset="-122"/>
                  <a:cs typeface="IBM Plex Sans Medm" pitchFamily="34" charset="-120"/>
                </a:rPr>
                <a:t>Instana®</a:t>
              </a: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pic>
          <p:nvPicPr>
            <p:cNvPr id="79" name="Image 56" descr="Frame 243"/>
            <p:cNvPicPr>
              <a:picLocks noChangeAspect="1"/>
            </p:cNvPicPr>
            <p:nvPr/>
          </p:nvPicPr>
          <p:blipFill>
            <a:blip r:embed="rId17"/>
            <a:stretch>
              <a:fillRect/>
            </a:stretch>
          </p:blipFill>
          <p:spPr>
            <a:xfrm>
              <a:off x="14479519" y="9169859"/>
              <a:ext cx="1905095" cy="840681"/>
            </a:xfrm>
            <a:prstGeom prst="rect">
              <a:avLst/>
            </a:prstGeom>
          </p:spPr>
        </p:pic>
        <p:pic>
          <p:nvPicPr>
            <p:cNvPr id="80" name="Image 57" descr="turbonomic 1"/>
            <p:cNvPicPr>
              <a:picLocks noChangeAspect="1"/>
            </p:cNvPicPr>
            <p:nvPr/>
          </p:nvPicPr>
          <p:blipFill>
            <a:blip r:embed="rId39"/>
            <a:stretch>
              <a:fillRect/>
            </a:stretch>
          </p:blipFill>
          <p:spPr>
            <a:xfrm>
              <a:off x="14479519" y="9169860"/>
              <a:ext cx="508025" cy="508025"/>
            </a:xfrm>
            <a:prstGeom prst="rect">
              <a:avLst/>
            </a:prstGeom>
          </p:spPr>
        </p:pic>
        <p:sp>
          <p:nvSpPr>
            <p:cNvPr id="81" name="Text 21"/>
            <p:cNvSpPr txBox="1"/>
            <p:nvPr/>
          </p:nvSpPr>
          <p:spPr>
            <a:xfrm>
              <a:off x="14479517" y="9833467"/>
              <a:ext cx="1963518" cy="279414"/>
            </a:xfrm>
            <a:prstGeom prst="rect">
              <a:avLst/>
            </a:prstGeom>
            <a:noFill/>
            <a:ln/>
          </p:spPr>
          <p:txBody>
            <a:bodyPr wrap="square" lIns="0" tIns="0" rIns="0" bIns="0" rtlCol="0" anchor="ctr"/>
            <a:lstStyle/>
            <a:p>
              <a:pPr marL="0" marR="0" lvl="0" indent="0" algn="l" defTabSz="1829379" rtl="0" eaLnBrk="1" fontAlgn="auto" latinLnBrk="0" hangingPunct="1">
                <a:lnSpc>
                  <a:spcPts val="22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BM Plex Sans Medm" pitchFamily="34" charset="0"/>
                  <a:ea typeface="IBM Plex Sans Medm" pitchFamily="34" charset="-122"/>
                  <a:cs typeface="IBM Plex Sans Medm" pitchFamily="34" charset="-120"/>
                </a:rPr>
                <a:t>Turbonomic®</a:t>
              </a: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pic>
          <p:nvPicPr>
            <p:cNvPr id="82" name="Image 58" descr="Frame 632302"/>
            <p:cNvPicPr>
              <a:picLocks noChangeAspect="1"/>
            </p:cNvPicPr>
            <p:nvPr/>
          </p:nvPicPr>
          <p:blipFill>
            <a:blip r:embed="rId40"/>
            <a:stretch>
              <a:fillRect/>
            </a:stretch>
          </p:blipFill>
          <p:spPr>
            <a:xfrm>
              <a:off x="16765633" y="5133091"/>
              <a:ext cx="1905095" cy="2223119"/>
            </a:xfrm>
            <a:prstGeom prst="rect">
              <a:avLst/>
            </a:prstGeom>
          </p:spPr>
        </p:pic>
        <p:sp>
          <p:nvSpPr>
            <p:cNvPr id="83" name="Text 22"/>
            <p:cNvSpPr txBox="1"/>
            <p:nvPr/>
          </p:nvSpPr>
          <p:spPr>
            <a:xfrm>
              <a:off x="16765631" y="5143757"/>
              <a:ext cx="1963518" cy="952548"/>
            </a:xfrm>
            <a:prstGeom prst="rect">
              <a:avLst/>
            </a:prstGeom>
            <a:noFill/>
            <a:ln/>
          </p:spPr>
          <p:txBody>
            <a:bodyPr wrap="square" lIns="0" tIns="0" rIns="0" bIns="0" rtlCol="0" anchor="t"/>
            <a:lstStyle/>
            <a:p>
              <a:pPr marL="0" marR="0" lvl="0" indent="0" algn="l" defTabSz="1829379" rtl="0" eaLnBrk="1" fontAlgn="auto" latinLnBrk="0" hangingPunct="1">
                <a:lnSpc>
                  <a:spcPts val="22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BM Plex Sans Regular" pitchFamily="34" charset="0"/>
                  <a:ea typeface="IBM Plex Sans Regular" pitchFamily="34" charset="-122"/>
                  <a:cs typeface="IBM Plex Sans Regular" pitchFamily="34" charset="-120"/>
                </a:rPr>
                <a:t>FinOps</a:t>
              </a: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pic>
          <p:nvPicPr>
            <p:cNvPr id="84" name="Image 59" descr="Frame 244"/>
            <p:cNvPicPr>
              <a:picLocks noChangeAspect="1"/>
            </p:cNvPicPr>
            <p:nvPr/>
          </p:nvPicPr>
          <p:blipFill>
            <a:blip r:embed="rId17"/>
            <a:stretch>
              <a:fillRect/>
            </a:stretch>
          </p:blipFill>
          <p:spPr>
            <a:xfrm>
              <a:off x="16765633" y="6477324"/>
              <a:ext cx="1905095" cy="878884"/>
            </a:xfrm>
            <a:prstGeom prst="rect">
              <a:avLst/>
            </a:prstGeom>
          </p:spPr>
        </p:pic>
        <p:pic>
          <p:nvPicPr>
            <p:cNvPr id="85" name="Image 60" descr="apptio 1"/>
            <p:cNvPicPr>
              <a:picLocks noChangeAspect="1"/>
            </p:cNvPicPr>
            <p:nvPr/>
          </p:nvPicPr>
          <p:blipFill>
            <a:blip r:embed="rId41"/>
            <a:stretch>
              <a:fillRect/>
            </a:stretch>
          </p:blipFill>
          <p:spPr>
            <a:xfrm>
              <a:off x="16765633" y="6477326"/>
              <a:ext cx="508025" cy="508025"/>
            </a:xfrm>
            <a:prstGeom prst="rect">
              <a:avLst/>
            </a:prstGeom>
          </p:spPr>
        </p:pic>
        <p:sp>
          <p:nvSpPr>
            <p:cNvPr id="86" name="Text 23"/>
            <p:cNvSpPr txBox="1"/>
            <p:nvPr/>
          </p:nvSpPr>
          <p:spPr>
            <a:xfrm>
              <a:off x="16765631" y="7140932"/>
              <a:ext cx="1963518" cy="279414"/>
            </a:xfrm>
            <a:prstGeom prst="rect">
              <a:avLst/>
            </a:prstGeom>
            <a:noFill/>
            <a:ln/>
          </p:spPr>
          <p:txBody>
            <a:bodyPr wrap="square" lIns="0" tIns="0" rIns="0" bIns="0" rtlCol="0" anchor="ctr"/>
            <a:lstStyle/>
            <a:p>
              <a:pPr marL="0" marR="0" lvl="0" indent="0" algn="l" defTabSz="1829379" rtl="0" eaLnBrk="1" fontAlgn="auto" latinLnBrk="0" hangingPunct="1">
                <a:lnSpc>
                  <a:spcPts val="22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BM Plex Sans Medm" pitchFamily="34" charset="0"/>
                  <a:ea typeface="IBM Plex Sans Medm" pitchFamily="34" charset="-122"/>
                  <a:cs typeface="IBM Plex Sans Medm" pitchFamily="34" charset="-120"/>
                </a:rPr>
                <a:t>Cloudability®</a:t>
              </a: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pic>
          <p:nvPicPr>
            <p:cNvPr id="87" name="Image 61" descr="Frame 632301"/>
            <p:cNvPicPr>
              <a:picLocks noChangeAspect="1"/>
            </p:cNvPicPr>
            <p:nvPr/>
          </p:nvPicPr>
          <p:blipFill>
            <a:blip r:embed="rId15"/>
            <a:stretch>
              <a:fillRect/>
            </a:stretch>
          </p:blipFill>
          <p:spPr>
            <a:xfrm>
              <a:off x="19051747" y="5133090"/>
              <a:ext cx="1905095" cy="3571825"/>
            </a:xfrm>
            <a:prstGeom prst="rect">
              <a:avLst/>
            </a:prstGeom>
          </p:spPr>
        </p:pic>
        <p:sp>
          <p:nvSpPr>
            <p:cNvPr id="88" name="Text 24"/>
            <p:cNvSpPr txBox="1"/>
            <p:nvPr/>
          </p:nvSpPr>
          <p:spPr>
            <a:xfrm>
              <a:off x="19051745" y="5143757"/>
              <a:ext cx="1963518" cy="952548"/>
            </a:xfrm>
            <a:prstGeom prst="rect">
              <a:avLst/>
            </a:prstGeom>
            <a:noFill/>
            <a:ln/>
          </p:spPr>
          <p:txBody>
            <a:bodyPr wrap="square" lIns="0" tIns="0" rIns="0" bIns="0" rtlCol="0" anchor="t"/>
            <a:lstStyle/>
            <a:p>
              <a:pPr marL="0" marR="0" lvl="0" indent="0" algn="l" defTabSz="1829379" rtl="0" eaLnBrk="1" fontAlgn="auto" latinLnBrk="0" hangingPunct="1">
                <a:lnSpc>
                  <a:spcPts val="22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BM Plex Sans Regular" pitchFamily="34" charset="0"/>
                  <a:ea typeface="IBM Plex Sans Regular" pitchFamily="34" charset="-122"/>
                  <a:cs typeface="IBM Plex Sans Regular" pitchFamily="34" charset="-120"/>
                </a:rPr>
                <a:t>IT Financial</a:t>
              </a:r>
              <a:br>
                <a:rPr kumimoji="0" sz="3600" b="0" i="0" u="none" strike="noStrike" kern="1200" cap="none" spc="0" normalizeH="0" baseline="0" noProof="0">
                  <a:ln>
                    <a:noFill/>
                  </a:ln>
                  <a:solidFill>
                    <a:srgbClr val="000000"/>
                  </a:solidFill>
                  <a:effectLst/>
                  <a:uLnTx/>
                  <a:uFillTx/>
                  <a:latin typeface="IBM Plex Sans Light"/>
                  <a:ea typeface="+mn-ea"/>
                  <a:cs typeface="+mn-cs"/>
                </a:rPr>
              </a:br>
              <a:r>
                <a:rPr kumimoji="0" lang="en-US" sz="1600" b="0" i="0" u="none" strike="noStrike" kern="1200" cap="none" spc="0" normalizeH="0" baseline="0" noProof="0">
                  <a:ln>
                    <a:noFill/>
                  </a:ln>
                  <a:solidFill>
                    <a:srgbClr val="000000"/>
                  </a:solidFill>
                  <a:effectLst/>
                  <a:uLnTx/>
                  <a:uFillTx/>
                  <a:latin typeface="IBM Plex Sans Regular" pitchFamily="34" charset="0"/>
                  <a:ea typeface="IBM Plex Sans Regular" pitchFamily="34" charset="-122"/>
                  <a:cs typeface="IBM Plex Sans Regular" pitchFamily="34" charset="-120"/>
                </a:rPr>
                <a:t>Management</a:t>
              </a: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pic>
          <p:nvPicPr>
            <p:cNvPr id="89" name="Image 62" descr="Frame 247"/>
            <p:cNvPicPr>
              <a:picLocks noChangeAspect="1"/>
            </p:cNvPicPr>
            <p:nvPr/>
          </p:nvPicPr>
          <p:blipFill>
            <a:blip r:embed="rId16"/>
            <a:stretch>
              <a:fillRect/>
            </a:stretch>
          </p:blipFill>
          <p:spPr>
            <a:xfrm>
              <a:off x="19051747" y="6477324"/>
              <a:ext cx="1905095" cy="2227590"/>
            </a:xfrm>
            <a:prstGeom prst="rect">
              <a:avLst/>
            </a:prstGeom>
          </p:spPr>
        </p:pic>
        <p:pic>
          <p:nvPicPr>
            <p:cNvPr id="90" name="Image 63" descr="Frame 235"/>
            <p:cNvPicPr>
              <a:picLocks noChangeAspect="1"/>
            </p:cNvPicPr>
            <p:nvPr/>
          </p:nvPicPr>
          <p:blipFill>
            <a:blip r:embed="rId17"/>
            <a:stretch>
              <a:fillRect/>
            </a:stretch>
          </p:blipFill>
          <p:spPr>
            <a:xfrm>
              <a:off x="19051747" y="6477324"/>
              <a:ext cx="1905095" cy="878884"/>
            </a:xfrm>
            <a:prstGeom prst="rect">
              <a:avLst/>
            </a:prstGeom>
          </p:spPr>
        </p:pic>
        <p:pic>
          <p:nvPicPr>
            <p:cNvPr id="91" name="Image 64" descr="apptio 1"/>
            <p:cNvPicPr>
              <a:picLocks noChangeAspect="1"/>
            </p:cNvPicPr>
            <p:nvPr/>
          </p:nvPicPr>
          <p:blipFill>
            <a:blip r:embed="rId42"/>
            <a:stretch>
              <a:fillRect/>
            </a:stretch>
          </p:blipFill>
          <p:spPr>
            <a:xfrm>
              <a:off x="19051747" y="6477326"/>
              <a:ext cx="508025" cy="508025"/>
            </a:xfrm>
            <a:prstGeom prst="rect">
              <a:avLst/>
            </a:prstGeom>
          </p:spPr>
        </p:pic>
        <p:sp>
          <p:nvSpPr>
            <p:cNvPr id="92" name="Text 25"/>
            <p:cNvSpPr txBox="1"/>
            <p:nvPr/>
          </p:nvSpPr>
          <p:spPr>
            <a:xfrm>
              <a:off x="19051747" y="7140932"/>
              <a:ext cx="1652607" cy="279414"/>
            </a:xfrm>
            <a:prstGeom prst="rect">
              <a:avLst/>
            </a:prstGeom>
            <a:noFill/>
            <a:ln/>
          </p:spPr>
          <p:txBody>
            <a:bodyPr wrap="square" lIns="0" tIns="0" rIns="0" bIns="0" rtlCol="0" anchor="ctr"/>
            <a:lstStyle/>
            <a:p>
              <a:pPr marL="0" marR="0" lvl="0" indent="0" algn="l" defTabSz="1829379" rtl="0" eaLnBrk="1" fontAlgn="auto" latinLnBrk="0" hangingPunct="1">
                <a:lnSpc>
                  <a:spcPts val="22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BM Plex Sans Medm" pitchFamily="34" charset="0"/>
                  <a:ea typeface="IBM Plex Sans Medm" pitchFamily="34" charset="-122"/>
                  <a:cs typeface="IBM Plex Sans Medm" pitchFamily="34" charset="-120"/>
                </a:rPr>
                <a:t>Apptio™</a:t>
              </a: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pic>
          <p:nvPicPr>
            <p:cNvPr id="93" name="Image 65" descr="Frame 249"/>
            <p:cNvPicPr>
              <a:picLocks noChangeAspect="1"/>
            </p:cNvPicPr>
            <p:nvPr/>
          </p:nvPicPr>
          <p:blipFill>
            <a:blip r:embed="rId17"/>
            <a:stretch>
              <a:fillRect/>
            </a:stretch>
          </p:blipFill>
          <p:spPr>
            <a:xfrm>
              <a:off x="19051747" y="7823593"/>
              <a:ext cx="1905095" cy="881323"/>
            </a:xfrm>
            <a:prstGeom prst="rect">
              <a:avLst/>
            </a:prstGeom>
          </p:spPr>
        </p:pic>
        <p:pic>
          <p:nvPicPr>
            <p:cNvPr id="94" name="Image 66" descr="targetprocess 1"/>
            <p:cNvPicPr>
              <a:picLocks noChangeAspect="1"/>
            </p:cNvPicPr>
            <p:nvPr/>
          </p:nvPicPr>
          <p:blipFill>
            <a:blip r:embed="rId43"/>
            <a:stretch>
              <a:fillRect/>
            </a:stretch>
          </p:blipFill>
          <p:spPr>
            <a:xfrm>
              <a:off x="19051747" y="7823593"/>
              <a:ext cx="508025" cy="508025"/>
            </a:xfrm>
            <a:prstGeom prst="rect">
              <a:avLst/>
            </a:prstGeom>
          </p:spPr>
        </p:pic>
        <p:sp>
          <p:nvSpPr>
            <p:cNvPr id="95" name="Text 26"/>
            <p:cNvSpPr txBox="1"/>
            <p:nvPr/>
          </p:nvSpPr>
          <p:spPr>
            <a:xfrm>
              <a:off x="19051747" y="8487199"/>
              <a:ext cx="1652607" cy="279414"/>
            </a:xfrm>
            <a:prstGeom prst="rect">
              <a:avLst/>
            </a:prstGeom>
            <a:noFill/>
            <a:ln/>
          </p:spPr>
          <p:txBody>
            <a:bodyPr wrap="square" lIns="0" tIns="0" rIns="0" bIns="0" rtlCol="0" anchor="ctr"/>
            <a:lstStyle/>
            <a:p>
              <a:pPr marL="0" marR="0" lvl="0" indent="0" algn="l" defTabSz="1829379" rtl="0" eaLnBrk="1" fontAlgn="auto" latinLnBrk="0" hangingPunct="1">
                <a:lnSpc>
                  <a:spcPts val="22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BM Plex Sans Medm" pitchFamily="34" charset="0"/>
                  <a:ea typeface="IBM Plex Sans Medm" pitchFamily="34" charset="-122"/>
                  <a:cs typeface="IBM Plex Sans Medm" pitchFamily="34" charset="-120"/>
                </a:rPr>
                <a:t>Targetprocess</a:t>
              </a: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pic>
          <p:nvPicPr>
            <p:cNvPr id="96" name="Image 67" descr="Frame 632300"/>
            <p:cNvPicPr>
              <a:picLocks noChangeAspect="1"/>
            </p:cNvPicPr>
            <p:nvPr/>
          </p:nvPicPr>
          <p:blipFill>
            <a:blip r:embed="rId44"/>
            <a:stretch>
              <a:fillRect/>
            </a:stretch>
          </p:blipFill>
          <p:spPr>
            <a:xfrm>
              <a:off x="21337862" y="5133090"/>
              <a:ext cx="1905095" cy="5476920"/>
            </a:xfrm>
            <a:prstGeom prst="rect">
              <a:avLst/>
            </a:prstGeom>
          </p:spPr>
        </p:pic>
        <p:sp>
          <p:nvSpPr>
            <p:cNvPr id="97" name="Text 27"/>
            <p:cNvSpPr txBox="1"/>
            <p:nvPr/>
          </p:nvSpPr>
          <p:spPr>
            <a:xfrm>
              <a:off x="21337860" y="5143757"/>
              <a:ext cx="1963518" cy="952548"/>
            </a:xfrm>
            <a:prstGeom prst="rect">
              <a:avLst/>
            </a:prstGeom>
            <a:noFill/>
            <a:ln/>
          </p:spPr>
          <p:txBody>
            <a:bodyPr wrap="square" lIns="0" tIns="0" rIns="0" bIns="0" rtlCol="0" anchor="t"/>
            <a:lstStyle/>
            <a:p>
              <a:pPr marL="0" marR="0" lvl="0" indent="0" algn="l" defTabSz="1829379" rtl="0" eaLnBrk="1" fontAlgn="auto" latinLnBrk="0" hangingPunct="1">
                <a:lnSpc>
                  <a:spcPts val="22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BM Plex Sans Regular" pitchFamily="34" charset="0"/>
                  <a:ea typeface="IBM Plex Sans Regular" pitchFamily="34" charset="-122"/>
                  <a:cs typeface="IBM Plex Sans Regular" pitchFamily="34" charset="-120"/>
                </a:rPr>
                <a:t>Asset Lifecycle Management</a:t>
              </a: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pic>
          <p:nvPicPr>
            <p:cNvPr id="98" name="Image 68" descr="Frame 252"/>
            <p:cNvPicPr>
              <a:picLocks noChangeAspect="1"/>
            </p:cNvPicPr>
            <p:nvPr/>
          </p:nvPicPr>
          <p:blipFill>
            <a:blip r:embed="rId45"/>
            <a:stretch>
              <a:fillRect/>
            </a:stretch>
          </p:blipFill>
          <p:spPr>
            <a:xfrm>
              <a:off x="21337862" y="6477326"/>
              <a:ext cx="1905095" cy="4132685"/>
            </a:xfrm>
            <a:prstGeom prst="rect">
              <a:avLst/>
            </a:prstGeom>
          </p:spPr>
        </p:pic>
        <p:pic>
          <p:nvPicPr>
            <p:cNvPr id="99" name="Image 69" descr="Frame 235"/>
            <p:cNvPicPr>
              <a:picLocks noChangeAspect="1"/>
            </p:cNvPicPr>
            <p:nvPr/>
          </p:nvPicPr>
          <p:blipFill>
            <a:blip r:embed="rId31"/>
            <a:stretch>
              <a:fillRect/>
            </a:stretch>
          </p:blipFill>
          <p:spPr>
            <a:xfrm>
              <a:off x="21337862" y="6477325"/>
              <a:ext cx="1905095" cy="1158298"/>
            </a:xfrm>
            <a:prstGeom prst="rect">
              <a:avLst/>
            </a:prstGeom>
          </p:spPr>
        </p:pic>
        <p:pic>
          <p:nvPicPr>
            <p:cNvPr id="100" name="Image 70" descr="maximo 1"/>
            <p:cNvPicPr>
              <a:picLocks noChangeAspect="1"/>
            </p:cNvPicPr>
            <p:nvPr/>
          </p:nvPicPr>
          <p:blipFill>
            <a:blip r:embed="rId46"/>
            <a:stretch>
              <a:fillRect/>
            </a:stretch>
          </p:blipFill>
          <p:spPr>
            <a:xfrm>
              <a:off x="21337862" y="6477326"/>
              <a:ext cx="508025" cy="508025"/>
            </a:xfrm>
            <a:prstGeom prst="rect">
              <a:avLst/>
            </a:prstGeom>
          </p:spPr>
        </p:pic>
        <p:sp>
          <p:nvSpPr>
            <p:cNvPr id="101" name="Text 28"/>
            <p:cNvSpPr txBox="1"/>
            <p:nvPr/>
          </p:nvSpPr>
          <p:spPr>
            <a:xfrm>
              <a:off x="21337862" y="7175860"/>
              <a:ext cx="1652607" cy="419121"/>
            </a:xfrm>
            <a:prstGeom prst="rect">
              <a:avLst/>
            </a:prstGeom>
            <a:noFill/>
            <a:ln/>
          </p:spPr>
          <p:txBody>
            <a:bodyPr wrap="square" lIns="0" tIns="0" rIns="0" bIns="0" rtlCol="0" anchor="ctr"/>
            <a:lstStyle/>
            <a:p>
              <a:pPr marL="0" marR="0" lvl="0" indent="0" algn="l" defTabSz="1829379" rtl="0" eaLnBrk="1" fontAlgn="auto" latinLnBrk="0" hangingPunct="1">
                <a:lnSpc>
                  <a:spcPts val="22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BM Plex Sans Medm" pitchFamily="34" charset="0"/>
                  <a:ea typeface="IBM Plex Sans Medm" pitchFamily="34" charset="-122"/>
                  <a:cs typeface="IBM Plex Sans Medm" pitchFamily="34" charset="-120"/>
                </a:rPr>
                <a:t>Maximo® Application Suite</a:t>
              </a: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pic>
          <p:nvPicPr>
            <p:cNvPr id="102" name="Image 71" descr="Frame 252"/>
            <p:cNvPicPr>
              <a:picLocks noChangeAspect="1"/>
            </p:cNvPicPr>
            <p:nvPr/>
          </p:nvPicPr>
          <p:blipFill>
            <a:blip r:embed="rId17"/>
            <a:stretch>
              <a:fillRect/>
            </a:stretch>
          </p:blipFill>
          <p:spPr>
            <a:xfrm>
              <a:off x="21337862" y="8103006"/>
              <a:ext cx="1905095" cy="840681"/>
            </a:xfrm>
            <a:prstGeom prst="rect">
              <a:avLst/>
            </a:prstGeom>
          </p:spPr>
        </p:pic>
        <p:pic>
          <p:nvPicPr>
            <p:cNvPr id="103" name="Image 72" descr="IBMbee 3"/>
            <p:cNvPicPr>
              <a:picLocks noChangeAspect="1"/>
            </p:cNvPicPr>
            <p:nvPr/>
          </p:nvPicPr>
          <p:blipFill>
            <a:blip r:embed="rId47"/>
            <a:stretch>
              <a:fillRect/>
            </a:stretch>
          </p:blipFill>
          <p:spPr>
            <a:xfrm>
              <a:off x="21337862" y="8103007"/>
              <a:ext cx="508025" cy="508025"/>
            </a:xfrm>
            <a:prstGeom prst="rect">
              <a:avLst/>
            </a:prstGeom>
          </p:spPr>
        </p:pic>
        <p:sp>
          <p:nvSpPr>
            <p:cNvPr id="104" name="Text 29"/>
            <p:cNvSpPr txBox="1"/>
            <p:nvPr/>
          </p:nvSpPr>
          <p:spPr>
            <a:xfrm>
              <a:off x="21337860" y="8766613"/>
              <a:ext cx="1963518" cy="279414"/>
            </a:xfrm>
            <a:prstGeom prst="rect">
              <a:avLst/>
            </a:prstGeom>
            <a:noFill/>
            <a:ln/>
          </p:spPr>
          <p:txBody>
            <a:bodyPr wrap="square" lIns="0" tIns="0" rIns="0" bIns="0" rtlCol="0" anchor="ctr"/>
            <a:lstStyle/>
            <a:p>
              <a:pPr marL="0" marR="0" lvl="0" indent="0" algn="l" defTabSz="1829379" rtl="0" eaLnBrk="1" fontAlgn="auto" latinLnBrk="0" hangingPunct="1">
                <a:lnSpc>
                  <a:spcPts val="22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BM Plex Sans Medm" pitchFamily="34" charset="0"/>
                  <a:ea typeface="IBM Plex Sans Medm" pitchFamily="34" charset="-122"/>
                  <a:cs typeface="IBM Plex Sans Medm" pitchFamily="34" charset="-120"/>
                </a:rPr>
                <a:t>Envizi™ ESG Suite</a:t>
              </a: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pic>
          <p:nvPicPr>
            <p:cNvPr id="105" name="Image 73" descr="Frame 253"/>
            <p:cNvPicPr>
              <a:picLocks noChangeAspect="1"/>
            </p:cNvPicPr>
            <p:nvPr/>
          </p:nvPicPr>
          <p:blipFill>
            <a:blip r:embed="rId31"/>
            <a:stretch>
              <a:fillRect/>
            </a:stretch>
          </p:blipFill>
          <p:spPr>
            <a:xfrm>
              <a:off x="21337862" y="9449273"/>
              <a:ext cx="1905095" cy="1160736"/>
            </a:xfrm>
            <a:prstGeom prst="rect">
              <a:avLst/>
            </a:prstGeom>
          </p:spPr>
        </p:pic>
        <p:pic>
          <p:nvPicPr>
            <p:cNvPr id="106" name="Image 74" descr="IBMbee 3"/>
            <p:cNvPicPr>
              <a:picLocks noChangeAspect="1"/>
            </p:cNvPicPr>
            <p:nvPr/>
          </p:nvPicPr>
          <p:blipFill>
            <a:blip r:embed="rId48"/>
            <a:stretch>
              <a:fillRect/>
            </a:stretch>
          </p:blipFill>
          <p:spPr>
            <a:xfrm>
              <a:off x="21337862" y="9449274"/>
              <a:ext cx="508025" cy="508025"/>
            </a:xfrm>
            <a:prstGeom prst="rect">
              <a:avLst/>
            </a:prstGeom>
          </p:spPr>
        </p:pic>
        <p:sp>
          <p:nvSpPr>
            <p:cNvPr id="107" name="Text 30"/>
            <p:cNvSpPr txBox="1"/>
            <p:nvPr/>
          </p:nvSpPr>
          <p:spPr>
            <a:xfrm>
              <a:off x="21337862" y="10147808"/>
              <a:ext cx="1652607" cy="419121"/>
            </a:xfrm>
            <a:prstGeom prst="rect">
              <a:avLst/>
            </a:prstGeom>
            <a:noFill/>
            <a:ln/>
          </p:spPr>
          <p:txBody>
            <a:bodyPr wrap="square" lIns="0" tIns="0" rIns="0" bIns="0" rtlCol="0" anchor="ctr"/>
            <a:lstStyle/>
            <a:p>
              <a:pPr marL="0" marR="0" lvl="0" indent="0" algn="l" defTabSz="1829379" rtl="0" eaLnBrk="1" fontAlgn="auto" latinLnBrk="0" hangingPunct="1">
                <a:lnSpc>
                  <a:spcPts val="22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BM Plex Sans Medm" pitchFamily="34" charset="0"/>
                  <a:ea typeface="IBM Plex Sans Medm" pitchFamily="34" charset="-122"/>
                  <a:cs typeface="IBM Plex Sans Medm" pitchFamily="34" charset="-120"/>
                </a:rPr>
                <a:t>Environmental Intelligence</a:t>
              </a: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108" name="Text 31"/>
            <p:cNvSpPr txBox="1"/>
            <p:nvPr/>
          </p:nvSpPr>
          <p:spPr>
            <a:xfrm>
              <a:off x="6643225" y="12002102"/>
              <a:ext cx="1922114" cy="381019"/>
            </a:xfrm>
            <a:prstGeom prst="rect">
              <a:avLst/>
            </a:prstGeom>
            <a:noFill/>
            <a:ln/>
          </p:spPr>
          <p:txBody>
            <a:bodyPr wrap="square" lIns="0" tIns="0" rIns="0" bIns="0" rtlCol="0" anchor="t"/>
            <a:lstStyle/>
            <a:p>
              <a:pPr marL="0" marR="0" lvl="0" indent="0" algn="l" defTabSz="1829379" rtl="0" eaLnBrk="1" fontAlgn="auto" latinLnBrk="0" hangingPunct="1">
                <a:lnSpc>
                  <a:spcPts val="2000"/>
                </a:lnSpc>
                <a:spcBef>
                  <a:spcPts val="0"/>
                </a:spcBef>
                <a:spcAft>
                  <a:spcPts val="0"/>
                </a:spcAft>
                <a:buClrTx/>
                <a:buSzTx/>
                <a:buFontTx/>
                <a:buNone/>
                <a:tabLst/>
                <a:defRPr/>
              </a:pPr>
              <a:r>
                <a:rPr kumimoji="0" lang="en-US" sz="1400" b="0" i="0" u="none" strike="noStrike" kern="1200" cap="none" spc="0" normalizeH="0" baseline="0" noProof="0">
                  <a:ln>
                    <a:noFill/>
                  </a:ln>
                  <a:solidFill>
                    <a:srgbClr val="8A3FFC"/>
                  </a:solidFill>
                  <a:effectLst/>
                  <a:uLnTx/>
                  <a:uFillTx/>
                  <a:latin typeface="IBM Plex Sans Medm" pitchFamily="34" charset="0"/>
                  <a:ea typeface="IBM Plex Sans Medm" pitchFamily="34" charset="-122"/>
                  <a:cs typeface="IBM Plex Sans Medm" pitchFamily="34" charset="-120"/>
                </a:rPr>
                <a:t>HashiCorp acquistion </a:t>
              </a:r>
              <a:br>
                <a:rPr kumimoji="0" sz="3600" b="0" i="0" u="none" strike="noStrike" kern="1200" cap="none" spc="0" normalizeH="0" baseline="0" noProof="0">
                  <a:ln>
                    <a:noFill/>
                  </a:ln>
                  <a:solidFill>
                    <a:srgbClr val="000000"/>
                  </a:solidFill>
                  <a:effectLst/>
                  <a:uLnTx/>
                  <a:uFillTx/>
                  <a:latin typeface="IBM Plex Sans Light"/>
                  <a:ea typeface="+mn-ea"/>
                  <a:cs typeface="+mn-cs"/>
                </a:rPr>
              </a:br>
              <a:r>
                <a:rPr kumimoji="0" lang="en-US" sz="1400" b="0" i="0" u="none" strike="noStrike" kern="1200" cap="none" spc="0" normalizeH="0" baseline="0" noProof="0">
                  <a:ln>
                    <a:noFill/>
                  </a:ln>
                  <a:solidFill>
                    <a:srgbClr val="8A3FFC"/>
                  </a:solidFill>
                  <a:effectLst/>
                  <a:uLnTx/>
                  <a:uFillTx/>
                  <a:latin typeface="IBM Plex Sans Medm" pitchFamily="34" charset="0"/>
                  <a:ea typeface="IBM Plex Sans Medm" pitchFamily="34" charset="-122"/>
                  <a:cs typeface="IBM Plex Sans Medm" pitchFamily="34" charset="-120"/>
                </a:rPr>
                <a:t>pending</a:t>
              </a:r>
              <a:endParaRPr kumimoji="0" lang="en-US" sz="14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109" name="Text 32"/>
            <p:cNvSpPr txBox="1"/>
            <p:nvPr/>
          </p:nvSpPr>
          <p:spPr>
            <a:xfrm>
              <a:off x="6668626" y="571530"/>
              <a:ext cx="9362908" cy="711236"/>
            </a:xfrm>
            <a:prstGeom prst="rect">
              <a:avLst/>
            </a:prstGeom>
            <a:noFill/>
            <a:ln/>
          </p:spPr>
          <p:txBody>
            <a:bodyPr wrap="square" lIns="0" tIns="0" rIns="0" bIns="0" rtlCol="0" anchor="t"/>
            <a:lstStyle/>
            <a:p>
              <a:pPr marL="0" marR="0" lvl="0" indent="0" algn="l" defTabSz="1829379" rtl="0" eaLnBrk="1" fontAlgn="auto" latinLnBrk="0" hangingPunct="1">
                <a:lnSpc>
                  <a:spcPts val="36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IBM Plex Sans Light" pitchFamily="34" charset="0"/>
                  <a:ea typeface="IBM Plex Sans Light" pitchFamily="34" charset="-122"/>
                  <a:cs typeface="IBM Plex Sans Light" pitchFamily="34" charset="-120"/>
                </a:rPr>
                <a:t>Automate technology lifecycle management with AI for productivity, resiliency and spend optimization</a:t>
              </a:r>
              <a:endParaRPr kumimoji="0" lang="en-US" sz="2800" b="0" i="0" u="none" strike="noStrike" kern="1200" cap="none" spc="0" normalizeH="0" baseline="0" noProof="0">
                <a:ln>
                  <a:noFill/>
                </a:ln>
                <a:solidFill>
                  <a:srgbClr val="000000"/>
                </a:solidFill>
                <a:effectLst/>
                <a:uLnTx/>
                <a:uFillTx/>
                <a:latin typeface="IBM Plex Sans Light"/>
                <a:ea typeface="+mn-ea"/>
                <a:cs typeface="+mn-cs"/>
              </a:endParaRPr>
            </a:p>
          </p:txBody>
        </p:sp>
        <p:pic>
          <p:nvPicPr>
            <p:cNvPr id="110" name="Image 75" descr="Frame 432"/>
            <p:cNvPicPr>
              <a:picLocks noChangeAspect="1"/>
            </p:cNvPicPr>
            <p:nvPr/>
          </p:nvPicPr>
          <p:blipFill>
            <a:blip r:embed="rId49"/>
            <a:stretch>
              <a:fillRect/>
            </a:stretch>
          </p:blipFill>
          <p:spPr>
            <a:xfrm>
              <a:off x="1143851" y="3036978"/>
              <a:ext cx="4953248" cy="1182175"/>
            </a:xfrm>
            <a:prstGeom prst="rect">
              <a:avLst/>
            </a:prstGeom>
          </p:spPr>
        </p:pic>
        <p:sp>
          <p:nvSpPr>
            <p:cNvPr id="111" name="Text 33"/>
            <p:cNvSpPr txBox="1"/>
            <p:nvPr/>
          </p:nvSpPr>
          <p:spPr>
            <a:xfrm>
              <a:off x="1143851" y="3010051"/>
              <a:ext cx="5077714" cy="330217"/>
            </a:xfrm>
            <a:prstGeom prst="rect">
              <a:avLst/>
            </a:prstGeom>
            <a:noFill/>
            <a:ln/>
          </p:spPr>
          <p:txBody>
            <a:bodyPr wrap="square" lIns="0" tIns="0" rIns="0" bIns="0" rtlCol="0" anchor="t"/>
            <a:lstStyle/>
            <a:p>
              <a:pPr marL="0" marR="0" lvl="0" indent="0" algn="l" defTabSz="1829379" rtl="0" eaLnBrk="1" fontAlgn="auto" latinLnBrk="0" hangingPunct="1">
                <a:lnSpc>
                  <a:spcPts val="26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IBM Plex Sans Medm" pitchFamily="34" charset="0"/>
                  <a:ea typeface="IBM Plex Sans Medm" pitchFamily="34" charset="-122"/>
                  <a:cs typeface="IBM Plex Sans Medm" pitchFamily="34" charset="-120"/>
                </a:rPr>
                <a:t>Application Development and Integration</a:t>
              </a:r>
              <a:endParaRPr kumimoji="0" lang="en-US" sz="20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112" name="Text 34"/>
            <p:cNvSpPr txBox="1"/>
            <p:nvPr/>
          </p:nvSpPr>
          <p:spPr>
            <a:xfrm>
              <a:off x="1143850" y="3479975"/>
              <a:ext cx="5072634" cy="698535"/>
            </a:xfrm>
            <a:prstGeom prst="rect">
              <a:avLst/>
            </a:prstGeom>
            <a:noFill/>
            <a:ln/>
          </p:spPr>
          <p:txBody>
            <a:bodyPr wrap="square" lIns="0" tIns="0" rIns="0" bIns="0" rtlCol="0" anchor="t"/>
            <a:lstStyle/>
            <a:p>
              <a:pPr marL="0" marR="0" lvl="0" indent="0" algn="l" defTabSz="1829379" rtl="0" eaLnBrk="1" fontAlgn="auto" latinLnBrk="0" hangingPunct="1">
                <a:lnSpc>
                  <a:spcPts val="22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BM Plex Sans Regular" pitchFamily="34" charset="0"/>
                  <a:ea typeface="IBM Plex Sans Regular" pitchFamily="34" charset="-122"/>
                  <a:cs typeface="IBM Plex Sans Regular" pitchFamily="34" charset="-120"/>
                </a:rPr>
                <a:t>Connect teams, data, and technology to modernize, innovate and automate your systems and applications for faster, more efficient development at scale</a:t>
              </a: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pic>
          <p:nvPicPr>
            <p:cNvPr id="113" name="Image 76" descr="Frame 632309"/>
            <p:cNvPicPr>
              <a:picLocks noChangeAspect="1"/>
            </p:cNvPicPr>
            <p:nvPr/>
          </p:nvPicPr>
          <p:blipFill>
            <a:blip r:embed="rId50"/>
            <a:stretch>
              <a:fillRect/>
            </a:stretch>
          </p:blipFill>
          <p:spPr>
            <a:xfrm>
              <a:off x="6668628" y="3036978"/>
              <a:ext cx="5143757" cy="1182175"/>
            </a:xfrm>
            <a:prstGeom prst="rect">
              <a:avLst/>
            </a:prstGeom>
          </p:spPr>
        </p:pic>
        <p:sp>
          <p:nvSpPr>
            <p:cNvPr id="114" name="Text 35"/>
            <p:cNvSpPr txBox="1"/>
            <p:nvPr/>
          </p:nvSpPr>
          <p:spPr>
            <a:xfrm>
              <a:off x="6668626" y="3010051"/>
              <a:ext cx="5272034" cy="330217"/>
            </a:xfrm>
            <a:prstGeom prst="rect">
              <a:avLst/>
            </a:prstGeom>
            <a:noFill/>
            <a:ln/>
          </p:spPr>
          <p:txBody>
            <a:bodyPr wrap="square" lIns="0" tIns="0" rIns="0" bIns="0" rtlCol="0" anchor="t"/>
            <a:lstStyle/>
            <a:p>
              <a:pPr marL="0" marR="0" lvl="0" indent="0" algn="l" defTabSz="1829379" rtl="0" eaLnBrk="1" fontAlgn="auto" latinLnBrk="0" hangingPunct="1">
                <a:lnSpc>
                  <a:spcPts val="26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IBM Plex Sans Medm" pitchFamily="34" charset="0"/>
                  <a:ea typeface="IBM Plex Sans Medm" pitchFamily="34" charset="-122"/>
                  <a:cs typeface="IBM Plex Sans Medm" pitchFamily="34" charset="-120"/>
                </a:rPr>
                <a:t>Infrastructure Automation</a:t>
              </a:r>
              <a:endParaRPr kumimoji="0" lang="en-US" sz="20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115" name="Text 36"/>
            <p:cNvSpPr txBox="1"/>
            <p:nvPr/>
          </p:nvSpPr>
          <p:spPr>
            <a:xfrm>
              <a:off x="6668628" y="3479975"/>
              <a:ext cx="5266953" cy="698535"/>
            </a:xfrm>
            <a:prstGeom prst="rect">
              <a:avLst/>
            </a:prstGeom>
            <a:noFill/>
            <a:ln/>
          </p:spPr>
          <p:txBody>
            <a:bodyPr wrap="square" lIns="0" tIns="0" rIns="0" bIns="0" rtlCol="0" anchor="t"/>
            <a:lstStyle/>
            <a:p>
              <a:pPr marL="0" marR="0" lvl="0" indent="0" algn="l" defTabSz="1829379" rtl="0" eaLnBrk="1" fontAlgn="auto" latinLnBrk="0" hangingPunct="1">
                <a:lnSpc>
                  <a:spcPts val="22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BM Plex Sans Regular" pitchFamily="34" charset="0"/>
                  <a:ea typeface="IBM Plex Sans Regular" pitchFamily="34" charset="-122"/>
                  <a:cs typeface="IBM Plex Sans Regular" pitchFamily="34" charset="-120"/>
                </a:rPr>
                <a:t>Unlock developer productivity and lower the risk of breaches for more resilient and secure infrastructure and faster time to market with AI-enhanced capabilities</a:t>
              </a: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pic>
          <p:nvPicPr>
            <p:cNvPr id="116" name="Image 77" descr="Frame 632310"/>
            <p:cNvPicPr>
              <a:picLocks noChangeAspect="1"/>
            </p:cNvPicPr>
            <p:nvPr/>
          </p:nvPicPr>
          <p:blipFill>
            <a:blip r:embed="rId51"/>
            <a:stretch>
              <a:fillRect/>
            </a:stretch>
          </p:blipFill>
          <p:spPr>
            <a:xfrm>
              <a:off x="14479517" y="3036978"/>
              <a:ext cx="5080254" cy="1182175"/>
            </a:xfrm>
            <a:prstGeom prst="rect">
              <a:avLst/>
            </a:prstGeom>
          </p:spPr>
        </p:pic>
        <p:sp>
          <p:nvSpPr>
            <p:cNvPr id="117" name="Text 37"/>
            <p:cNvSpPr txBox="1"/>
            <p:nvPr/>
          </p:nvSpPr>
          <p:spPr>
            <a:xfrm>
              <a:off x="14479517" y="3010051"/>
              <a:ext cx="5207260" cy="330217"/>
            </a:xfrm>
            <a:prstGeom prst="rect">
              <a:avLst/>
            </a:prstGeom>
            <a:noFill/>
            <a:ln/>
          </p:spPr>
          <p:txBody>
            <a:bodyPr wrap="square" lIns="0" tIns="0" rIns="0" bIns="0" rtlCol="0" anchor="t"/>
            <a:lstStyle/>
            <a:p>
              <a:pPr marL="0" marR="0" lvl="0" indent="0" algn="l" defTabSz="1829379" rtl="0" eaLnBrk="1" fontAlgn="auto" latinLnBrk="0" hangingPunct="1">
                <a:lnSpc>
                  <a:spcPts val="26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IBM Plex Sans Medm" pitchFamily="34" charset="0"/>
                  <a:ea typeface="IBM Plex Sans Medm" pitchFamily="34" charset="-122"/>
                  <a:cs typeface="IBM Plex Sans Medm" pitchFamily="34" charset="-120"/>
                </a:rPr>
                <a:t>Technology Business Management</a:t>
              </a:r>
              <a:endParaRPr kumimoji="0" lang="en-US" sz="20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118" name="Text 38"/>
            <p:cNvSpPr txBox="1"/>
            <p:nvPr/>
          </p:nvSpPr>
          <p:spPr>
            <a:xfrm>
              <a:off x="14479517" y="3479975"/>
              <a:ext cx="5202180" cy="698535"/>
            </a:xfrm>
            <a:prstGeom prst="rect">
              <a:avLst/>
            </a:prstGeom>
            <a:noFill/>
            <a:ln/>
          </p:spPr>
          <p:txBody>
            <a:bodyPr wrap="square" lIns="0" tIns="0" rIns="0" bIns="0" rtlCol="0" anchor="t"/>
            <a:lstStyle/>
            <a:p>
              <a:pPr marL="0" marR="0" lvl="0" indent="0" algn="l" defTabSz="1829379" rtl="0" eaLnBrk="1" fontAlgn="auto" latinLnBrk="0" hangingPunct="1">
                <a:lnSpc>
                  <a:spcPts val="22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BM Plex Sans Regular" pitchFamily="34" charset="0"/>
                  <a:ea typeface="IBM Plex Sans Regular" pitchFamily="34" charset="-122"/>
                  <a:cs typeface="IBM Plex Sans Regular" pitchFamily="34" charset="-120"/>
                </a:rPr>
                <a:t>Reduce cloud waste, application risk, gain visibility of IT spend, and proactively resolve issues for better uptime and user experiences with AI-enhanced capabilities</a:t>
              </a: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pic>
          <p:nvPicPr>
            <p:cNvPr id="119" name="Image 19" descr="Screenshot 2024-08-01 at 15.52.22 1">
              <a:extLst>
                <a:ext uri="{FF2B5EF4-FFF2-40B4-BE49-F238E27FC236}">
                  <a16:creationId xmlns:a16="http://schemas.microsoft.com/office/drawing/2014/main" id="{CD25F29B-D8C6-646A-95F7-D740AC2B4E74}"/>
                </a:ext>
              </a:extLst>
            </p:cNvPr>
            <p:cNvPicPr>
              <a:picLocks noChangeAspect="1"/>
            </p:cNvPicPr>
            <p:nvPr/>
          </p:nvPicPr>
          <p:blipFill>
            <a:blip r:embed="rId18"/>
            <a:stretch>
              <a:fillRect/>
            </a:stretch>
          </p:blipFill>
          <p:spPr>
            <a:xfrm>
              <a:off x="16794231" y="7835526"/>
              <a:ext cx="508025" cy="508025"/>
            </a:xfrm>
            <a:prstGeom prst="rect">
              <a:avLst/>
            </a:prstGeom>
          </p:spPr>
        </p:pic>
        <p:sp>
          <p:nvSpPr>
            <p:cNvPr id="120" name="Text 4">
              <a:extLst>
                <a:ext uri="{FF2B5EF4-FFF2-40B4-BE49-F238E27FC236}">
                  <a16:creationId xmlns:a16="http://schemas.microsoft.com/office/drawing/2014/main" id="{824E8684-A632-600C-31C9-3929852F6DB1}"/>
                </a:ext>
              </a:extLst>
            </p:cNvPr>
            <p:cNvSpPr txBox="1"/>
            <p:nvPr/>
          </p:nvSpPr>
          <p:spPr>
            <a:xfrm>
              <a:off x="16794230" y="8499132"/>
              <a:ext cx="1652607" cy="279414"/>
            </a:xfrm>
            <a:prstGeom prst="rect">
              <a:avLst/>
            </a:prstGeom>
            <a:noFill/>
            <a:ln/>
          </p:spPr>
          <p:txBody>
            <a:bodyPr wrap="square" lIns="0" tIns="0" rIns="0" bIns="0" rtlCol="0" anchor="ctr"/>
            <a:lstStyle/>
            <a:p>
              <a:pPr marL="0" marR="0" lvl="0" indent="0" algn="l" defTabSz="1829379" rtl="0" eaLnBrk="1" fontAlgn="auto" latinLnBrk="0" hangingPunct="1">
                <a:lnSpc>
                  <a:spcPts val="22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000000"/>
                  </a:solidFill>
                  <a:effectLst/>
                  <a:uLnTx/>
                  <a:uFillTx/>
                  <a:latin typeface="IBM Plex Sans Medm"/>
                  <a:ea typeface="+mn-ea"/>
                  <a:cs typeface="+mn-cs"/>
                </a:rPr>
                <a:t>Kubecost</a:t>
              </a:r>
              <a:endParaRPr kumimoji="0" lang="en-US" sz="3600" b="0" i="0" u="none" strike="noStrike" kern="1200" cap="none" spc="0" normalizeH="0" baseline="0" noProof="0" err="1">
                <a:ln>
                  <a:noFill/>
                </a:ln>
                <a:solidFill>
                  <a:srgbClr val="000000"/>
                </a:solidFill>
                <a:effectLst/>
                <a:uLnTx/>
                <a:uFillTx/>
                <a:latin typeface="IBM Plex Sans Light"/>
                <a:ea typeface="+mn-ea"/>
                <a:cs typeface="+mn-cs"/>
              </a:endParaRPr>
            </a:p>
          </p:txBody>
        </p:sp>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33BBD-AC48-2517-9A88-87844968A37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6059416-4D81-351F-A8CA-3F4F39E32ED1}"/>
              </a:ext>
            </a:extLst>
          </p:cNvPr>
          <p:cNvSpPr>
            <a:spLocks noGrp="1"/>
          </p:cNvSpPr>
          <p:nvPr>
            <p:ph type="title"/>
          </p:nvPr>
        </p:nvSpPr>
        <p:spPr>
          <a:xfrm>
            <a:off x="577585" y="464664"/>
            <a:ext cx="4950768" cy="8565036"/>
          </a:xfrm>
        </p:spPr>
        <p:txBody>
          <a:bodyPr/>
          <a:lstStyle/>
          <a:p>
            <a:r>
              <a:rPr lang="en-US" sz="5600" b="1">
                <a:solidFill>
                  <a:srgbClr val="0D62FE"/>
                </a:solidFill>
              </a:rPr>
              <a:t>Today’s talk</a:t>
            </a:r>
            <a:br>
              <a:rPr lang="en-US"/>
            </a:br>
            <a:br>
              <a:rPr lang="en-US"/>
            </a:br>
            <a:br>
              <a:rPr lang="en-US"/>
            </a:br>
            <a:r>
              <a:rPr lang="en-US" sz="4400"/>
              <a:t>Integrate data, applications and processes across hybrid cloud</a:t>
            </a:r>
            <a:br>
              <a:rPr lang="en-US" sz="4400"/>
            </a:br>
            <a:br>
              <a:rPr lang="en-US" sz="4400"/>
            </a:br>
            <a:endParaRPr lang="en-US"/>
          </a:p>
        </p:txBody>
      </p:sp>
      <p:sp>
        <p:nvSpPr>
          <p:cNvPr id="18" name="Text Placeholder 7">
            <a:extLst>
              <a:ext uri="{FF2B5EF4-FFF2-40B4-BE49-F238E27FC236}">
                <a16:creationId xmlns:a16="http://schemas.microsoft.com/office/drawing/2014/main" id="{4D3B213B-17FD-D86F-3AB1-A4F6BDC95838}"/>
              </a:ext>
            </a:extLst>
          </p:cNvPr>
          <p:cNvSpPr txBox="1">
            <a:spLocks/>
          </p:cNvSpPr>
          <p:nvPr/>
        </p:nvSpPr>
        <p:spPr>
          <a:xfrm>
            <a:off x="6517195" y="9411191"/>
            <a:ext cx="4950768" cy="285713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3000" b="0" i="0" u="none" strike="noStrike" cap="none" spc="0" baseline="0">
                <a:solidFill>
                  <a:schemeClr val="accent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7912" rtl="0" eaLnBrk="1" fontAlgn="auto" latinLnBrk="0" hangingPunct="1">
              <a:lnSpc>
                <a:spcPct val="90000"/>
              </a:lnSpc>
              <a:spcBef>
                <a:spcPts val="0"/>
              </a:spcBef>
              <a:spcAft>
                <a:spcPts val="0"/>
              </a:spcAft>
              <a:buClrTx/>
              <a:buSzTx/>
              <a:buFontTx/>
              <a:buNone/>
              <a:tabLst/>
              <a:defRPr/>
            </a:pPr>
            <a:r>
              <a:rPr kumimoji="0" lang="en-US" sz="12998" b="0" i="0" u="none" strike="noStrike" kern="0" cap="none" spc="0" normalizeH="0" baseline="0" noProof="0">
                <a:ln>
                  <a:noFill/>
                </a:ln>
                <a:solidFill>
                  <a:srgbClr val="0F62FE"/>
                </a:solidFill>
                <a:effectLst/>
                <a:uLnTx/>
                <a:uFillTx/>
                <a:latin typeface="IBM Plex Sans Light"/>
                <a:ea typeface="+mj-ea"/>
                <a:cs typeface="+mj-cs"/>
                <a:sym typeface="IBM Plex Sans Light"/>
              </a:rPr>
              <a:t>3</a:t>
            </a:r>
          </a:p>
        </p:txBody>
      </p:sp>
      <p:sp>
        <p:nvSpPr>
          <p:cNvPr id="13" name="Text Placeholder 7">
            <a:extLst>
              <a:ext uri="{FF2B5EF4-FFF2-40B4-BE49-F238E27FC236}">
                <a16:creationId xmlns:a16="http://schemas.microsoft.com/office/drawing/2014/main" id="{139CBEE4-D779-788B-D6A0-6B7D145449C8}"/>
              </a:ext>
            </a:extLst>
          </p:cNvPr>
          <p:cNvSpPr txBox="1">
            <a:spLocks/>
          </p:cNvSpPr>
          <p:nvPr/>
        </p:nvSpPr>
        <p:spPr>
          <a:xfrm>
            <a:off x="6517195" y="4877291"/>
            <a:ext cx="4950768" cy="285713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t"/>
          <a:lstStyle>
            <a:lvl1pPr marL="0" marR="0" indent="0" algn="l" defTabSz="2438400" rtl="0" eaLnBrk="1" latinLnBrk="0" hangingPunct="1">
              <a:lnSpc>
                <a:spcPct val="90000"/>
              </a:lnSpc>
              <a:spcBef>
                <a:spcPts val="0"/>
              </a:spcBef>
              <a:spcAft>
                <a:spcPts val="0"/>
              </a:spcAft>
              <a:buClrTx/>
              <a:buSzTx/>
              <a:buFontTx/>
              <a:buNone/>
              <a:tabLst/>
              <a:defRPr sz="13000" b="0" i="0" u="none" strike="noStrike" cap="none" spc="0" baseline="0">
                <a:solidFill>
                  <a:schemeClr val="accent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7912" rtl="0" eaLnBrk="1" fontAlgn="auto" latinLnBrk="0" hangingPunct="1">
              <a:lnSpc>
                <a:spcPct val="90000"/>
              </a:lnSpc>
              <a:spcBef>
                <a:spcPts val="0"/>
              </a:spcBef>
              <a:spcAft>
                <a:spcPts val="0"/>
              </a:spcAft>
              <a:buClrTx/>
              <a:buSzTx/>
              <a:buFontTx/>
              <a:buNone/>
              <a:tabLst/>
              <a:defRPr/>
            </a:pPr>
            <a:r>
              <a:rPr kumimoji="0" lang="en-US" sz="12950" b="0" i="0" u="none" strike="noStrike" kern="0" cap="none" spc="0" normalizeH="0" baseline="0" noProof="0">
                <a:ln>
                  <a:noFill/>
                </a:ln>
                <a:solidFill>
                  <a:srgbClr val="0F62FE"/>
                </a:solidFill>
                <a:effectLst/>
                <a:uLnTx/>
                <a:uFillTx/>
                <a:latin typeface="IBM Plex Sans Light"/>
                <a:ea typeface="+mj-ea"/>
                <a:cs typeface="+mj-cs"/>
                <a:sym typeface="IBM Plex Sans Light"/>
              </a:rPr>
              <a:t>2</a:t>
            </a:r>
            <a:endParaRPr kumimoji="0" lang="en-US" sz="12998" b="0" i="0" u="none" strike="noStrike" kern="0" cap="none" spc="0" normalizeH="0" baseline="0" noProof="0">
              <a:ln>
                <a:noFill/>
              </a:ln>
              <a:solidFill>
                <a:srgbClr val="0F62FE"/>
              </a:solidFill>
              <a:effectLst/>
              <a:uLnTx/>
              <a:uFillTx/>
              <a:latin typeface="IBM Plex Sans Light"/>
              <a:ea typeface="+mj-ea"/>
              <a:cs typeface="+mj-cs"/>
              <a:sym typeface="IBM Plex Sans Light"/>
            </a:endParaRPr>
          </a:p>
        </p:txBody>
      </p:sp>
      <p:sp>
        <p:nvSpPr>
          <p:cNvPr id="15" name="Text Placeholder 7">
            <a:extLst>
              <a:ext uri="{FF2B5EF4-FFF2-40B4-BE49-F238E27FC236}">
                <a16:creationId xmlns:a16="http://schemas.microsoft.com/office/drawing/2014/main" id="{94E7677E-FADD-112E-664E-29569F93D83C}"/>
              </a:ext>
            </a:extLst>
          </p:cNvPr>
          <p:cNvSpPr txBox="1">
            <a:spLocks/>
          </p:cNvSpPr>
          <p:nvPr/>
        </p:nvSpPr>
        <p:spPr>
          <a:xfrm>
            <a:off x="6476185" y="464664"/>
            <a:ext cx="4950768" cy="285713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3000" b="0" i="0" u="none" strike="noStrike" cap="none" spc="0" baseline="0">
                <a:solidFill>
                  <a:schemeClr val="accent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7912" rtl="0" eaLnBrk="1" fontAlgn="auto" latinLnBrk="0" hangingPunct="1">
              <a:lnSpc>
                <a:spcPct val="90000"/>
              </a:lnSpc>
              <a:spcBef>
                <a:spcPts val="0"/>
              </a:spcBef>
              <a:spcAft>
                <a:spcPts val="0"/>
              </a:spcAft>
              <a:buClrTx/>
              <a:buSzTx/>
              <a:buFontTx/>
              <a:buNone/>
              <a:tabLst/>
              <a:defRPr/>
            </a:pPr>
            <a:r>
              <a:rPr kumimoji="0" lang="en-US" sz="12998" b="0" i="0" u="none" strike="noStrike" kern="0" cap="none" spc="0" normalizeH="0" baseline="0" noProof="0">
                <a:ln>
                  <a:noFill/>
                </a:ln>
                <a:solidFill>
                  <a:srgbClr val="0F62FE"/>
                </a:solidFill>
                <a:effectLst/>
                <a:uLnTx/>
                <a:uFillTx/>
                <a:latin typeface="IBM Plex Sans Light"/>
                <a:ea typeface="+mj-ea"/>
                <a:cs typeface="+mj-cs"/>
                <a:sym typeface="IBM Plex Sans Light"/>
              </a:rPr>
              <a:t>1</a:t>
            </a:r>
          </a:p>
        </p:txBody>
      </p:sp>
      <p:sp>
        <p:nvSpPr>
          <p:cNvPr id="16" name="Text Placeholder 5">
            <a:extLst>
              <a:ext uri="{FF2B5EF4-FFF2-40B4-BE49-F238E27FC236}">
                <a16:creationId xmlns:a16="http://schemas.microsoft.com/office/drawing/2014/main" id="{6F0EAFF2-DD63-C7E0-3BBD-D709DCF7E6E6}"/>
              </a:ext>
            </a:extLst>
          </p:cNvPr>
          <p:cNvSpPr txBox="1">
            <a:spLocks/>
          </p:cNvSpPr>
          <p:nvPr/>
        </p:nvSpPr>
        <p:spPr>
          <a:xfrm>
            <a:off x="9192170" y="464663"/>
            <a:ext cx="14617420" cy="3822209"/>
          </a:xfrm>
          <a:prstGeom prst="rect">
            <a:avLst/>
          </a:prstGeom>
        </p:spPr>
        <p:txBody>
          <a:bodyPr lIns="91440" tIns="45720" rIns="91440" bIns="45720" anchor="t"/>
          <a:lstStyle>
            <a:lvl1pPr marL="0" marR="0" lvl="0" indent="0" algn="l" defTabSz="2438403" rtl="0" fontAlgn="auto" hangingPunct="1">
              <a:lnSpc>
                <a:spcPct val="110000"/>
              </a:lnSpc>
              <a:spcBef>
                <a:spcPts val="0"/>
              </a:spcBef>
              <a:spcAft>
                <a:spcPts val="0"/>
              </a:spcAft>
              <a:buNone/>
              <a:tabLst/>
              <a:defRPr lang="en-US" sz="3600" b="0" i="0" u="none" strike="noStrike" kern="0" cap="none" spc="0" baseline="0">
                <a:solidFill>
                  <a:srgbClr val="000000"/>
                </a:solidFill>
                <a:uFillTx/>
                <a:latin typeface="IBM Plex Sans Light"/>
              </a:defRPr>
            </a:lvl1pPr>
            <a:lvl2pPr marL="329184" marR="0" lvl="1" indent="-329184" algn="l" defTabSz="2438403" rtl="0" fontAlgn="auto" hangingPunct="1">
              <a:lnSpc>
                <a:spcPct val="110000"/>
              </a:lnSpc>
              <a:spcBef>
                <a:spcPts val="0"/>
              </a:spcBef>
              <a:spcAft>
                <a:spcPts val="0"/>
              </a:spcAft>
              <a:buSzPct val="100000"/>
              <a:buChar char="–"/>
              <a:tabLst/>
              <a:defRPr lang="en-US" sz="3600" b="0" i="0" u="none" strike="noStrike" kern="0" cap="none" spc="0" baseline="0">
                <a:solidFill>
                  <a:srgbClr val="000000"/>
                </a:solidFill>
                <a:uFillTx/>
                <a:latin typeface="IBM Plex Sans Light"/>
              </a:defRPr>
            </a:lvl2pPr>
            <a:lvl3pPr marL="658368" marR="0" lvl="2" indent="-329184" algn="l" defTabSz="2438403" rtl="0" fontAlgn="auto" hangingPunct="1">
              <a:lnSpc>
                <a:spcPct val="110000"/>
              </a:lnSpc>
              <a:spcBef>
                <a:spcPts val="0"/>
              </a:spcBef>
              <a:spcAft>
                <a:spcPts val="0"/>
              </a:spcAft>
              <a:buSzPct val="100000"/>
              <a:buChar char="•"/>
              <a:tabLst/>
              <a:defRPr lang="en-US" sz="3600" b="0" i="0" u="none" strike="noStrike" kern="0" cap="none" spc="0" baseline="0">
                <a:solidFill>
                  <a:srgbClr val="000000"/>
                </a:solidFill>
                <a:uFillTx/>
                <a:latin typeface="IBM Plex Sans Light"/>
              </a:defRPr>
            </a:lvl3pPr>
            <a:lvl4pPr marL="987552" marR="0" lvl="3" indent="-329184" algn="l" defTabSz="2438403" rtl="0" fontAlgn="auto" hangingPunct="1">
              <a:lnSpc>
                <a:spcPct val="110000"/>
              </a:lnSpc>
              <a:spcBef>
                <a:spcPts val="0"/>
              </a:spcBef>
              <a:spcAft>
                <a:spcPts val="0"/>
              </a:spcAft>
              <a:buSzPct val="100000"/>
              <a:buChar char="–"/>
              <a:tabLst/>
              <a:defRPr lang="en-US" sz="3600" b="0" i="0" u="none" strike="noStrike" kern="0" cap="none" spc="0" baseline="0">
                <a:solidFill>
                  <a:srgbClr val="000000"/>
                </a:solidFill>
                <a:uFillTx/>
                <a:latin typeface="IBM Plex Sans Light"/>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2438403" rtl="0" eaLnBrk="1" fontAlgn="auto" latinLnBrk="0" hangingPunct="1">
              <a:lnSpc>
                <a:spcPct val="100000"/>
              </a:lnSpc>
              <a:spcBef>
                <a:spcPts val="1200"/>
              </a:spcBef>
              <a:spcAft>
                <a:spcPts val="0"/>
              </a:spcAft>
              <a:buClrTx/>
              <a:buSzTx/>
              <a:buFontTx/>
              <a:buNone/>
              <a:tabLst/>
              <a:defRPr/>
            </a:pPr>
            <a:r>
              <a:rPr kumimoji="0" lang="en-US" sz="3600" b="0" i="0" u="none" strike="noStrike" kern="1200" cap="none" spc="0" normalizeH="0" baseline="0" noProof="0">
                <a:ln>
                  <a:noFill/>
                </a:ln>
                <a:solidFill>
                  <a:srgbClr val="0D62FE"/>
                </a:solidFill>
                <a:effectLst/>
                <a:uLnTx/>
                <a:uFillTx/>
                <a:latin typeface="IBM Plex Sans Light"/>
                <a:ea typeface="+mn-ea"/>
                <a:cs typeface="+mn-cs"/>
              </a:rPr>
              <a:t>Turn integration into your competitive advantage</a:t>
            </a:r>
            <a:endParaRPr kumimoji="0" lang="en-US" sz="3600" b="0" i="0" u="none" strike="noStrike" kern="0" cap="none" spc="0" normalizeH="0" baseline="0" noProof="0">
              <a:ln>
                <a:noFill/>
              </a:ln>
              <a:solidFill>
                <a:srgbClr val="0D62FE"/>
              </a:solidFill>
              <a:effectLst/>
              <a:uLnTx/>
              <a:uFillTx/>
              <a:latin typeface="IBM Plex Sans Light"/>
              <a:ea typeface="+mn-ea"/>
              <a:cs typeface="+mn-cs"/>
            </a:endParaRPr>
          </a:p>
          <a:p>
            <a:pPr marL="0" marR="0" lvl="0" indent="0" algn="l" defTabSz="2438403" rtl="0" eaLnBrk="1" fontAlgn="auto" latinLnBrk="0" hangingPunct="1">
              <a:lnSpc>
                <a:spcPct val="100000"/>
              </a:lnSpc>
              <a:spcBef>
                <a:spcPts val="1200"/>
              </a:spcBef>
              <a:spcAft>
                <a:spcPts val="0"/>
              </a:spcAft>
              <a:buClrTx/>
              <a:buSzTx/>
              <a:buFontTx/>
              <a:buNone/>
              <a:tabLst/>
              <a:defRPr/>
            </a:pPr>
            <a:r>
              <a:rPr kumimoji="0" lang="en-US" sz="3600" b="0" i="0" u="none" strike="noStrike" kern="0" cap="none" spc="0" normalizeH="0" baseline="0" noProof="0">
                <a:ln>
                  <a:noFill/>
                </a:ln>
                <a:solidFill>
                  <a:prstClr val="black"/>
                </a:solidFill>
                <a:effectLst/>
                <a:uLnTx/>
                <a:uFillTx/>
                <a:latin typeface="IBM Plex Sans Light"/>
                <a:ea typeface="+mn-ea"/>
                <a:cs typeface="+mn-cs"/>
              </a:rPr>
              <a:t>Integration is a business imperative. The ability to integrate apps &amp; data rapidly with agility becomes a driving force for growth</a:t>
            </a:r>
          </a:p>
        </p:txBody>
      </p:sp>
      <p:sp>
        <p:nvSpPr>
          <p:cNvPr id="2" name="Text Placeholder 5">
            <a:extLst>
              <a:ext uri="{FF2B5EF4-FFF2-40B4-BE49-F238E27FC236}">
                <a16:creationId xmlns:a16="http://schemas.microsoft.com/office/drawing/2014/main" id="{0653B413-3435-0A1B-D212-512F8C325F80}"/>
              </a:ext>
            </a:extLst>
          </p:cNvPr>
          <p:cNvSpPr txBox="1">
            <a:spLocks/>
          </p:cNvSpPr>
          <p:nvPr/>
        </p:nvSpPr>
        <p:spPr>
          <a:xfrm>
            <a:off x="9190953" y="4936728"/>
            <a:ext cx="14617420" cy="3822209"/>
          </a:xfrm>
          <a:prstGeom prst="rect">
            <a:avLst/>
          </a:prstGeom>
        </p:spPr>
        <p:txBody>
          <a:bodyPr lIns="91440" tIns="45720" rIns="91440" bIns="45720" anchor="t"/>
          <a:lstStyle>
            <a:lvl1pPr marL="0" marR="0" lvl="0" indent="0" algn="l" defTabSz="2438403" rtl="0" fontAlgn="auto" hangingPunct="1">
              <a:lnSpc>
                <a:spcPct val="110000"/>
              </a:lnSpc>
              <a:spcBef>
                <a:spcPts val="0"/>
              </a:spcBef>
              <a:spcAft>
                <a:spcPts val="0"/>
              </a:spcAft>
              <a:buNone/>
              <a:tabLst/>
              <a:defRPr lang="en-US" sz="3600" b="0" i="0" u="none" strike="noStrike" kern="0" cap="none" spc="0" baseline="0">
                <a:solidFill>
                  <a:srgbClr val="000000"/>
                </a:solidFill>
                <a:uFillTx/>
                <a:latin typeface="IBM Plex Sans Light"/>
              </a:defRPr>
            </a:lvl1pPr>
            <a:lvl2pPr marL="329184" marR="0" lvl="1" indent="-329184" algn="l" defTabSz="2438403" rtl="0" fontAlgn="auto" hangingPunct="1">
              <a:lnSpc>
                <a:spcPct val="110000"/>
              </a:lnSpc>
              <a:spcBef>
                <a:spcPts val="0"/>
              </a:spcBef>
              <a:spcAft>
                <a:spcPts val="0"/>
              </a:spcAft>
              <a:buSzPct val="100000"/>
              <a:buChar char="–"/>
              <a:tabLst/>
              <a:defRPr lang="en-US" sz="3600" b="0" i="0" u="none" strike="noStrike" kern="0" cap="none" spc="0" baseline="0">
                <a:solidFill>
                  <a:srgbClr val="000000"/>
                </a:solidFill>
                <a:uFillTx/>
                <a:latin typeface="IBM Plex Sans Light"/>
              </a:defRPr>
            </a:lvl2pPr>
            <a:lvl3pPr marL="658368" marR="0" lvl="2" indent="-329184" algn="l" defTabSz="2438403" rtl="0" fontAlgn="auto" hangingPunct="1">
              <a:lnSpc>
                <a:spcPct val="110000"/>
              </a:lnSpc>
              <a:spcBef>
                <a:spcPts val="0"/>
              </a:spcBef>
              <a:spcAft>
                <a:spcPts val="0"/>
              </a:spcAft>
              <a:buSzPct val="100000"/>
              <a:buChar char="•"/>
              <a:tabLst/>
              <a:defRPr lang="en-US" sz="3600" b="0" i="0" u="none" strike="noStrike" kern="0" cap="none" spc="0" baseline="0">
                <a:solidFill>
                  <a:srgbClr val="000000"/>
                </a:solidFill>
                <a:uFillTx/>
                <a:latin typeface="IBM Plex Sans Light"/>
              </a:defRPr>
            </a:lvl3pPr>
            <a:lvl4pPr marL="987552" marR="0" lvl="3" indent="-329184" algn="l" defTabSz="2438403" rtl="0" fontAlgn="auto" hangingPunct="1">
              <a:lnSpc>
                <a:spcPct val="110000"/>
              </a:lnSpc>
              <a:spcBef>
                <a:spcPts val="0"/>
              </a:spcBef>
              <a:spcAft>
                <a:spcPts val="0"/>
              </a:spcAft>
              <a:buSzPct val="100000"/>
              <a:buChar char="–"/>
              <a:tabLst/>
              <a:defRPr lang="en-US" sz="3600" b="0" i="0" u="none" strike="noStrike" kern="0" cap="none" spc="0" baseline="0">
                <a:solidFill>
                  <a:srgbClr val="000000"/>
                </a:solidFill>
                <a:uFillTx/>
                <a:latin typeface="IBM Plex Sans Light"/>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2438403" rtl="0" eaLnBrk="1" fontAlgn="auto" latinLnBrk="0" hangingPunct="1">
              <a:lnSpc>
                <a:spcPct val="100000"/>
              </a:lnSpc>
              <a:spcBef>
                <a:spcPts val="1200"/>
              </a:spcBef>
              <a:spcAft>
                <a:spcPts val="0"/>
              </a:spcAft>
              <a:buClrTx/>
              <a:buSzTx/>
              <a:buFontTx/>
              <a:buNone/>
              <a:tabLst/>
              <a:defRPr/>
            </a:pPr>
            <a:r>
              <a:rPr kumimoji="0" lang="en-US" sz="3600" b="0" i="0" u="none" strike="noStrike" kern="1200" cap="none" spc="0" normalizeH="0" baseline="0" noProof="0">
                <a:ln>
                  <a:noFill/>
                </a:ln>
                <a:solidFill>
                  <a:srgbClr val="0D62FE"/>
                </a:solidFill>
                <a:effectLst/>
                <a:uLnTx/>
                <a:uFillTx/>
                <a:latin typeface="IBM Plex Sans Light"/>
                <a:ea typeface="+mn-ea"/>
                <a:cs typeface="+mn-cs"/>
              </a:rPr>
              <a:t>Key areas we're focusing on with clients and partners</a:t>
            </a:r>
            <a:endParaRPr kumimoji="0" lang="en-US" sz="3600" b="0" i="0" u="none" strike="noStrike" kern="0" cap="none" spc="0" normalizeH="0" baseline="0" noProof="0">
              <a:ln>
                <a:noFill/>
              </a:ln>
              <a:solidFill>
                <a:srgbClr val="0D62FE"/>
              </a:solidFill>
              <a:effectLst/>
              <a:uLnTx/>
              <a:uFillTx/>
              <a:latin typeface="IBM Plex Sans Light"/>
              <a:ea typeface="+mn-ea"/>
              <a:cs typeface="+mn-cs"/>
            </a:endParaRPr>
          </a:p>
          <a:p>
            <a:pPr marL="571500" marR="0" lvl="0" indent="-571500" algn="l" defTabSz="2438403" rtl="0" eaLnBrk="1" fontAlgn="auto" latinLnBrk="0" hangingPunct="1">
              <a:lnSpc>
                <a:spcPct val="100000"/>
              </a:lnSpc>
              <a:spcBef>
                <a:spcPts val="1200"/>
              </a:spcBef>
              <a:spcAft>
                <a:spcPts val="0"/>
              </a:spcAft>
              <a:buClrTx/>
              <a:buSzTx/>
              <a:buFont typeface="Arial"/>
              <a:buChar char="•"/>
              <a:tabLst/>
              <a:defRPr/>
            </a:pPr>
            <a:r>
              <a:rPr kumimoji="0" lang="en-US" sz="3600" b="0" i="0" u="none" strike="noStrike" kern="0" cap="none" spc="0" normalizeH="0" baseline="0" noProof="0">
                <a:ln>
                  <a:noFill/>
                </a:ln>
                <a:solidFill>
                  <a:prstClr val="black"/>
                </a:solidFill>
                <a:effectLst/>
                <a:uLnTx/>
                <a:uFillTx/>
                <a:latin typeface="IBM Plex Sans Light"/>
                <a:ea typeface="+mn-ea"/>
                <a:cs typeface="+mn-cs"/>
              </a:rPr>
              <a:t>Centrally manage distributed integrations and drive AI productivity for better customer experiences​</a:t>
            </a:r>
          </a:p>
          <a:p>
            <a:pPr marL="571500" marR="0" lvl="0" indent="-571500" algn="l" defTabSz="2438403" rtl="0" eaLnBrk="1" fontAlgn="auto" latinLnBrk="0" hangingPunct="1">
              <a:lnSpc>
                <a:spcPct val="100000"/>
              </a:lnSpc>
              <a:spcBef>
                <a:spcPts val="1200"/>
              </a:spcBef>
              <a:spcAft>
                <a:spcPts val="0"/>
              </a:spcAft>
              <a:buClrTx/>
              <a:buSzTx/>
              <a:buFont typeface="Arial"/>
              <a:buChar char="•"/>
              <a:tabLst/>
              <a:defRPr/>
            </a:pPr>
            <a:r>
              <a:rPr kumimoji="0" lang="en-US" sz="3600" b="0" i="0" u="none" strike="noStrike" kern="0" cap="none" spc="0" normalizeH="0" baseline="0" noProof="0">
                <a:ln>
                  <a:noFill/>
                </a:ln>
                <a:solidFill>
                  <a:prstClr val="black"/>
                </a:solidFill>
                <a:effectLst/>
                <a:uLnTx/>
                <a:uFillTx/>
                <a:latin typeface="IBM Plex Sans Light"/>
                <a:ea typeface="+mn-ea"/>
                <a:cs typeface="+mn-cs"/>
              </a:rPr>
              <a:t>Modernize your API management and event-driven architecture for enhanced customer experiences</a:t>
            </a:r>
          </a:p>
        </p:txBody>
      </p:sp>
      <p:sp>
        <p:nvSpPr>
          <p:cNvPr id="4" name="Text Placeholder 5">
            <a:extLst>
              <a:ext uri="{FF2B5EF4-FFF2-40B4-BE49-F238E27FC236}">
                <a16:creationId xmlns:a16="http://schemas.microsoft.com/office/drawing/2014/main" id="{2429ACDC-641F-4508-C552-94F0E241DE77}"/>
              </a:ext>
            </a:extLst>
          </p:cNvPr>
          <p:cNvSpPr txBox="1">
            <a:spLocks/>
          </p:cNvSpPr>
          <p:nvPr/>
        </p:nvSpPr>
        <p:spPr>
          <a:xfrm>
            <a:off x="9189737" y="9408793"/>
            <a:ext cx="14617420" cy="3822209"/>
          </a:xfrm>
          <a:prstGeom prst="rect">
            <a:avLst/>
          </a:prstGeom>
        </p:spPr>
        <p:txBody>
          <a:bodyPr lIns="91440" tIns="45720" rIns="91440" bIns="45720" anchor="t"/>
          <a:lstStyle>
            <a:lvl1pPr marL="0" marR="0" lvl="0" indent="0" algn="l" defTabSz="2438403" rtl="0" fontAlgn="auto" hangingPunct="1">
              <a:lnSpc>
                <a:spcPct val="110000"/>
              </a:lnSpc>
              <a:spcBef>
                <a:spcPts val="0"/>
              </a:spcBef>
              <a:spcAft>
                <a:spcPts val="0"/>
              </a:spcAft>
              <a:buNone/>
              <a:tabLst/>
              <a:defRPr lang="en-US" sz="3600" b="0" i="0" u="none" strike="noStrike" kern="0" cap="none" spc="0" baseline="0">
                <a:solidFill>
                  <a:srgbClr val="000000"/>
                </a:solidFill>
                <a:uFillTx/>
                <a:latin typeface="IBM Plex Sans Light"/>
              </a:defRPr>
            </a:lvl1pPr>
            <a:lvl2pPr marL="329184" marR="0" lvl="1" indent="-329184" algn="l" defTabSz="2438403" rtl="0" fontAlgn="auto" hangingPunct="1">
              <a:lnSpc>
                <a:spcPct val="110000"/>
              </a:lnSpc>
              <a:spcBef>
                <a:spcPts val="0"/>
              </a:spcBef>
              <a:spcAft>
                <a:spcPts val="0"/>
              </a:spcAft>
              <a:buSzPct val="100000"/>
              <a:buChar char="–"/>
              <a:tabLst/>
              <a:defRPr lang="en-US" sz="3600" b="0" i="0" u="none" strike="noStrike" kern="0" cap="none" spc="0" baseline="0">
                <a:solidFill>
                  <a:srgbClr val="000000"/>
                </a:solidFill>
                <a:uFillTx/>
                <a:latin typeface="IBM Plex Sans Light"/>
              </a:defRPr>
            </a:lvl2pPr>
            <a:lvl3pPr marL="658368" marR="0" lvl="2" indent="-329184" algn="l" defTabSz="2438403" rtl="0" fontAlgn="auto" hangingPunct="1">
              <a:lnSpc>
                <a:spcPct val="110000"/>
              </a:lnSpc>
              <a:spcBef>
                <a:spcPts val="0"/>
              </a:spcBef>
              <a:spcAft>
                <a:spcPts val="0"/>
              </a:spcAft>
              <a:buSzPct val="100000"/>
              <a:buChar char="•"/>
              <a:tabLst/>
              <a:defRPr lang="en-US" sz="3600" b="0" i="0" u="none" strike="noStrike" kern="0" cap="none" spc="0" baseline="0">
                <a:solidFill>
                  <a:srgbClr val="000000"/>
                </a:solidFill>
                <a:uFillTx/>
                <a:latin typeface="IBM Plex Sans Light"/>
              </a:defRPr>
            </a:lvl3pPr>
            <a:lvl4pPr marL="987552" marR="0" lvl="3" indent="-329184" algn="l" defTabSz="2438403" rtl="0" fontAlgn="auto" hangingPunct="1">
              <a:lnSpc>
                <a:spcPct val="110000"/>
              </a:lnSpc>
              <a:spcBef>
                <a:spcPts val="0"/>
              </a:spcBef>
              <a:spcAft>
                <a:spcPts val="0"/>
              </a:spcAft>
              <a:buSzPct val="100000"/>
              <a:buChar char="–"/>
              <a:tabLst/>
              <a:defRPr lang="en-US" sz="3600" b="0" i="0" u="none" strike="noStrike" kern="0" cap="none" spc="0" baseline="0">
                <a:solidFill>
                  <a:srgbClr val="000000"/>
                </a:solidFill>
                <a:uFillTx/>
                <a:latin typeface="IBM Plex Sans Light"/>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200"/>
              </a:spcBef>
              <a:defRPr/>
            </a:pPr>
            <a:r>
              <a:rPr kumimoji="0" lang="en-US" sz="3600" b="0" i="0" u="none" strike="noStrike" kern="1200" cap="none" spc="0" normalizeH="0" baseline="0" noProof="0">
                <a:ln>
                  <a:noFill/>
                </a:ln>
                <a:solidFill>
                  <a:srgbClr val="0D62FE"/>
                </a:solidFill>
                <a:effectLst/>
                <a:uLnTx/>
                <a:uFillTx/>
                <a:latin typeface="IBM Plex Sans Light"/>
                <a:ea typeface="+mn-ea"/>
                <a:cs typeface="+mn-cs"/>
              </a:rPr>
              <a:t>Why IBM for </a:t>
            </a:r>
            <a:r>
              <a:rPr lang="en-US" kern="1200">
                <a:solidFill>
                  <a:srgbClr val="0D62FE"/>
                </a:solidFill>
              </a:rPr>
              <a:t>application integration</a:t>
            </a:r>
            <a:endParaRPr kumimoji="0" lang="en-US" sz="3600" b="0" i="0" u="none" strike="noStrike" kern="0" cap="none" spc="0" normalizeH="0" baseline="0" noProof="0">
              <a:ln>
                <a:noFill/>
              </a:ln>
              <a:solidFill>
                <a:srgbClr val="000000"/>
              </a:solidFill>
              <a:effectLst/>
              <a:uLnTx/>
              <a:uFillTx/>
              <a:latin typeface="IBM Plex Sans Light"/>
              <a:ea typeface="+mn-ea"/>
              <a:cs typeface="+mn-cs"/>
            </a:endParaRPr>
          </a:p>
          <a:p>
            <a:pPr marL="571500" marR="0" lvl="0" indent="-571500" algn="l" defTabSz="2438403" rtl="0" eaLnBrk="1" fontAlgn="auto" latinLnBrk="0" hangingPunct="1">
              <a:lnSpc>
                <a:spcPct val="100000"/>
              </a:lnSpc>
              <a:spcBef>
                <a:spcPts val="1200"/>
              </a:spcBef>
              <a:spcAft>
                <a:spcPts val="0"/>
              </a:spcAft>
              <a:buClrTx/>
              <a:buSzTx/>
              <a:buFont typeface="Arial"/>
              <a:buChar char="•"/>
              <a:tabLst/>
              <a:defRPr/>
            </a:pPr>
            <a:r>
              <a:rPr kumimoji="0" lang="en-US" sz="3600" b="0" i="0" u="none" strike="noStrike" kern="0" cap="none" spc="0" normalizeH="0" baseline="0" noProof="0">
                <a:ln>
                  <a:noFill/>
                </a:ln>
                <a:solidFill>
                  <a:prstClr val="black"/>
                </a:solidFill>
                <a:effectLst/>
                <a:uLnTx/>
                <a:uFillTx/>
                <a:latin typeface="IBM Plex Sans Light"/>
                <a:ea typeface="+mn-ea"/>
                <a:cs typeface="+mn-cs"/>
              </a:rPr>
              <a:t>Develop anywhere, deploy everywhere with seamless integration, robust API management, and AI-driven workflows.</a:t>
            </a:r>
          </a:p>
          <a:p>
            <a:pPr marL="571500" indent="-571500">
              <a:lnSpc>
                <a:spcPct val="100000"/>
              </a:lnSpc>
              <a:spcBef>
                <a:spcPts val="1200"/>
              </a:spcBef>
              <a:buFont typeface="Arial"/>
              <a:buChar char="•"/>
              <a:defRPr/>
            </a:pPr>
            <a:r>
              <a:rPr kumimoji="0" lang="en-US" sz="3600" b="0" i="0" u="none" strike="noStrike" kern="0" cap="none" spc="0" normalizeH="0" baseline="0" noProof="0">
                <a:ln>
                  <a:noFill/>
                </a:ln>
                <a:solidFill>
                  <a:prstClr val="black"/>
                </a:solidFill>
                <a:effectLst/>
                <a:uLnTx/>
                <a:uFillTx/>
                <a:latin typeface="IBM Plex Sans Light"/>
                <a:ea typeface="+mn-ea"/>
                <a:cs typeface="+mn-cs"/>
              </a:rPr>
              <a:t>Comprehensively support and unify all styles of integration —applications, APIs, events, B2B, and files—to provide end-to-end visibility, monitoring, management and metering.</a:t>
            </a:r>
          </a:p>
        </p:txBody>
      </p:sp>
    </p:spTree>
    <p:extLst>
      <p:ext uri="{BB962C8B-B14F-4D97-AF65-F5344CB8AC3E}">
        <p14:creationId xmlns:p14="http://schemas.microsoft.com/office/powerpoint/2010/main" val="26690879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2D10828-4587-5DC0-D851-7E2EF693DF4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76000" y="6564581"/>
            <a:ext cx="1165290" cy="1165290"/>
          </a:xfrm>
          <a:prstGeom prst="rect">
            <a:avLst/>
          </a:prstGeom>
        </p:spPr>
      </p:pic>
      <p:sp>
        <p:nvSpPr>
          <p:cNvPr id="3" name="Text Placeholder 2">
            <a:extLst>
              <a:ext uri="{FF2B5EF4-FFF2-40B4-BE49-F238E27FC236}">
                <a16:creationId xmlns:a16="http://schemas.microsoft.com/office/drawing/2014/main" id="{1F06A4A6-BFA6-4140-B1ED-1F00BB0D2D2F}"/>
              </a:ext>
            </a:extLst>
          </p:cNvPr>
          <p:cNvSpPr>
            <a:spLocks noGrp="1"/>
          </p:cNvSpPr>
          <p:nvPr>
            <p:ph type="body" sz="quarter" idx="11"/>
          </p:nvPr>
        </p:nvSpPr>
        <p:spPr>
          <a:xfrm>
            <a:off x="576263" y="8277727"/>
            <a:ext cx="4949825" cy="2092907"/>
          </a:xfrm>
        </p:spPr>
        <p:txBody>
          <a:bodyPr/>
          <a:lstStyle/>
          <a:p>
            <a:r>
              <a:rPr lang="en-US" sz="2800">
                <a:solidFill>
                  <a:srgbClr val="161616"/>
                </a:solidFill>
              </a:rPr>
              <a:t>Learn more about </a:t>
            </a:r>
            <a:br>
              <a:rPr lang="en-US" sz="2800">
                <a:solidFill>
                  <a:srgbClr val="161616"/>
                </a:solidFill>
              </a:rPr>
            </a:br>
            <a:r>
              <a:rPr lang="en-US" sz="2800">
                <a:solidFill>
                  <a:srgbClr val="161616"/>
                </a:solidFill>
                <a:hlinkClick r:id="rId5"/>
              </a:rPr>
              <a:t>IBM application </a:t>
            </a:r>
            <a:br>
              <a:rPr lang="en-US" sz="2800">
                <a:solidFill>
                  <a:srgbClr val="161616"/>
                </a:solidFill>
                <a:hlinkClick r:id="rId5"/>
              </a:rPr>
            </a:br>
            <a:r>
              <a:rPr lang="en-US" sz="2800">
                <a:solidFill>
                  <a:srgbClr val="161616"/>
                </a:solidFill>
                <a:hlinkClick r:id="rId5"/>
              </a:rPr>
              <a:t>integration solutions</a:t>
            </a:r>
            <a:endParaRPr lang="en-US"/>
          </a:p>
        </p:txBody>
      </p:sp>
      <p:sp>
        <p:nvSpPr>
          <p:cNvPr id="4" name="Text Placeholder 3">
            <a:extLst>
              <a:ext uri="{FF2B5EF4-FFF2-40B4-BE49-F238E27FC236}">
                <a16:creationId xmlns:a16="http://schemas.microsoft.com/office/drawing/2014/main" id="{C33EDFC4-C9C9-2112-4D9D-362541F55268}"/>
              </a:ext>
            </a:extLst>
          </p:cNvPr>
          <p:cNvSpPr>
            <a:spLocks noGrp="1"/>
          </p:cNvSpPr>
          <p:nvPr>
            <p:ph type="body" sz="quarter" idx="12"/>
          </p:nvPr>
        </p:nvSpPr>
        <p:spPr>
          <a:xfrm>
            <a:off x="6662738" y="8277726"/>
            <a:ext cx="5112950" cy="2390274"/>
          </a:xfrm>
        </p:spPr>
        <p:txBody>
          <a:bodyPr/>
          <a:lstStyle/>
          <a:p>
            <a:r>
              <a:rPr lang="en-US" sz="2800">
                <a:solidFill>
                  <a:srgbClr val="161616"/>
                </a:solidFill>
              </a:rPr>
              <a:t>Learn more about iPaaS and </a:t>
            </a:r>
            <a:r>
              <a:rPr lang="en-US" sz="2800">
                <a:solidFill>
                  <a:srgbClr val="161616"/>
                </a:solidFill>
                <a:hlinkClick r:id="rId6"/>
              </a:rPr>
              <a:t>access the buyer’s guide</a:t>
            </a:r>
            <a:endParaRPr lang="en-US">
              <a:solidFill>
                <a:schemeClr val="tx2"/>
              </a:solidFill>
            </a:endParaRPr>
          </a:p>
          <a:p>
            <a:endParaRPr lang="en-US">
              <a:solidFill>
                <a:schemeClr val="tx2"/>
              </a:solidFill>
            </a:endParaRPr>
          </a:p>
          <a:p>
            <a:endParaRPr lang="en-US">
              <a:solidFill>
                <a:schemeClr val="tx2"/>
              </a:solidFill>
            </a:endParaRPr>
          </a:p>
        </p:txBody>
      </p:sp>
      <p:sp>
        <p:nvSpPr>
          <p:cNvPr id="5" name="Text Placeholder 4">
            <a:extLst>
              <a:ext uri="{FF2B5EF4-FFF2-40B4-BE49-F238E27FC236}">
                <a16:creationId xmlns:a16="http://schemas.microsoft.com/office/drawing/2014/main" id="{A58D3721-3096-C555-ADE3-C6C024CF3FAA}"/>
              </a:ext>
            </a:extLst>
          </p:cNvPr>
          <p:cNvSpPr>
            <a:spLocks noGrp="1"/>
          </p:cNvSpPr>
          <p:nvPr>
            <p:ph type="body" sz="quarter" idx="13"/>
          </p:nvPr>
        </p:nvSpPr>
        <p:spPr>
          <a:xfrm>
            <a:off x="12780001" y="8277726"/>
            <a:ext cx="4936500" cy="2390274"/>
          </a:xfrm>
        </p:spPr>
        <p:txBody>
          <a:bodyPr/>
          <a:lstStyle/>
          <a:p>
            <a:r>
              <a:rPr lang="en-US" kern="0">
                <a:solidFill>
                  <a:srgbClr val="161616"/>
                </a:solidFill>
              </a:rPr>
              <a:t>Learn more about </a:t>
            </a:r>
            <a:br>
              <a:rPr lang="en-US" kern="0">
                <a:solidFill>
                  <a:srgbClr val="161616"/>
                </a:solidFill>
              </a:rPr>
            </a:br>
            <a:r>
              <a:rPr lang="en-US" kern="0">
                <a:solidFill>
                  <a:srgbClr val="161616"/>
                </a:solidFill>
                <a:hlinkClick r:id="rId7"/>
              </a:rPr>
              <a:t>API Connect</a:t>
            </a:r>
            <a:endParaRPr lang="en-US" kern="0"/>
          </a:p>
        </p:txBody>
      </p:sp>
      <p:sp>
        <p:nvSpPr>
          <p:cNvPr id="6" name="Text Placeholder 5">
            <a:extLst>
              <a:ext uri="{FF2B5EF4-FFF2-40B4-BE49-F238E27FC236}">
                <a16:creationId xmlns:a16="http://schemas.microsoft.com/office/drawing/2014/main" id="{420DC560-FF7F-9500-14CC-65574A232BA3}"/>
              </a:ext>
            </a:extLst>
          </p:cNvPr>
          <p:cNvSpPr>
            <a:spLocks noGrp="1"/>
          </p:cNvSpPr>
          <p:nvPr>
            <p:ph type="body" sz="quarter" idx="14"/>
          </p:nvPr>
        </p:nvSpPr>
        <p:spPr>
          <a:xfrm>
            <a:off x="18859500" y="8277726"/>
            <a:ext cx="4949825" cy="2390274"/>
          </a:xfrm>
        </p:spPr>
        <p:txBody>
          <a:bodyPr/>
          <a:lstStyle/>
          <a:p>
            <a:r>
              <a:rPr lang="en-US" kern="0">
                <a:solidFill>
                  <a:srgbClr val="161616"/>
                </a:solidFill>
              </a:rPr>
              <a:t>Learn more about </a:t>
            </a:r>
            <a:br>
              <a:rPr lang="en-US" kern="0">
                <a:solidFill>
                  <a:srgbClr val="161616"/>
                </a:solidFill>
              </a:rPr>
            </a:br>
            <a:r>
              <a:rPr lang="en-US" kern="0">
                <a:solidFill>
                  <a:srgbClr val="161616"/>
                </a:solidFill>
                <a:hlinkClick r:id="rId8"/>
              </a:rPr>
              <a:t>Event automation</a:t>
            </a:r>
            <a:endParaRPr lang="en-US" kern="0"/>
          </a:p>
        </p:txBody>
      </p:sp>
      <p:sp>
        <p:nvSpPr>
          <p:cNvPr id="7" name="Footer Placeholder 6">
            <a:extLst>
              <a:ext uri="{FF2B5EF4-FFF2-40B4-BE49-F238E27FC236}">
                <a16:creationId xmlns:a16="http://schemas.microsoft.com/office/drawing/2014/main" id="{BF5069CF-12C8-5065-5D51-A2D4F896DB63}"/>
              </a:ext>
            </a:extLst>
          </p:cNvPr>
          <p:cNvSpPr>
            <a:spLocks noGrp="1"/>
          </p:cNvSpPr>
          <p:nvPr>
            <p:ph type="ftr" sz="quarter" idx="18"/>
          </p:nvPr>
        </p:nvSpPr>
        <p:spPr>
          <a:xfrm>
            <a:off x="576000" y="12816000"/>
            <a:ext cx="4956176" cy="381000"/>
          </a:xfrm>
        </p:spPr>
        <p:txBody>
          <a:bodyPr/>
          <a:lstStyle/>
          <a:p>
            <a:r>
              <a:rPr lang="en-US"/>
              <a:t>Integrate applications across hybrid cloud</a:t>
            </a:r>
          </a:p>
        </p:txBody>
      </p:sp>
      <p:sp>
        <p:nvSpPr>
          <p:cNvPr id="9" name="Slide Number Placeholder 2">
            <a:extLst>
              <a:ext uri="{FF2B5EF4-FFF2-40B4-BE49-F238E27FC236}">
                <a16:creationId xmlns:a16="http://schemas.microsoft.com/office/drawing/2014/main" id="{E2F33609-2C92-880F-C9F2-F22D27E3CF14}"/>
              </a:ext>
            </a:extLst>
          </p:cNvPr>
          <p:cNvSpPr>
            <a:spLocks noGrp="1"/>
          </p:cNvSpPr>
          <p:nvPr>
            <p:ph type="sldNum" sz="quarter" idx="4"/>
          </p:nvPr>
        </p:nvSpPr>
        <p:spPr>
          <a:xfrm>
            <a:off x="23541592" y="12951538"/>
            <a:ext cx="270908" cy="246221"/>
          </a:xfrm>
        </p:spPr>
        <p:txBody>
          <a:bodyPr/>
          <a:lstStyle/>
          <a:p>
            <a:fld id="{86CB4B4D-7CA3-9044-876B-883B54F8677D}" type="slidenum">
              <a:rPr lang="en-US" smtClean="0"/>
              <a:pPr/>
              <a:t>20</a:t>
            </a:fld>
            <a:endParaRPr lang="en-US"/>
          </a:p>
        </p:txBody>
      </p:sp>
      <p:sp>
        <p:nvSpPr>
          <p:cNvPr id="27" name="Text Placeholder 26">
            <a:extLst>
              <a:ext uri="{FF2B5EF4-FFF2-40B4-BE49-F238E27FC236}">
                <a16:creationId xmlns:a16="http://schemas.microsoft.com/office/drawing/2014/main" id="{E7E90BA4-5429-905F-9204-DD3AC6EB14F8}"/>
              </a:ext>
            </a:extLst>
          </p:cNvPr>
          <p:cNvSpPr>
            <a:spLocks noGrp="1"/>
          </p:cNvSpPr>
          <p:nvPr>
            <p:ph type="body" sz="quarter" idx="21"/>
          </p:nvPr>
        </p:nvSpPr>
        <p:spPr>
          <a:xfrm>
            <a:off x="576000" y="576072"/>
            <a:ext cx="4942078" cy="3995928"/>
          </a:xfrm>
        </p:spPr>
        <p:txBody>
          <a:bodyPr/>
          <a:lstStyle/>
          <a:p>
            <a:r>
              <a:rPr lang="en-US" sz="3600">
                <a:solidFill>
                  <a:srgbClr val="161616"/>
                </a:solidFill>
              </a:rPr>
              <a:t>Learn how IBM can help you turn integration into a competitive advantage</a:t>
            </a:r>
          </a:p>
        </p:txBody>
      </p:sp>
      <p:cxnSp>
        <p:nvCxnSpPr>
          <p:cNvPr id="10" name="Straight Connector 9" descr="Horizontal row divider">
            <a:extLst>
              <a:ext uri="{FF2B5EF4-FFF2-40B4-BE49-F238E27FC236}">
                <a16:creationId xmlns:a16="http://schemas.microsoft.com/office/drawing/2014/main" id="{F3C48B13-D468-45C9-5E8D-1CC3FCDBC286}"/>
              </a:ext>
              <a:ext uri="{C183D7F6-B498-43B3-948B-1728B52AA6E4}">
                <adec:decorative xmlns:adec="http://schemas.microsoft.com/office/drawing/2017/decorative" val="0"/>
              </a:ext>
            </a:extLst>
          </p:cNvPr>
          <p:cNvCxnSpPr>
            <a:cxnSpLocks/>
          </p:cNvCxnSpPr>
          <p:nvPr/>
        </p:nvCxnSpPr>
        <p:spPr bwMode="auto">
          <a:xfrm>
            <a:off x="577850" y="6100003"/>
            <a:ext cx="23236237"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 name="Straight Connector 10" descr="Vertical column divider">
            <a:extLst>
              <a:ext uri="{FF2B5EF4-FFF2-40B4-BE49-F238E27FC236}">
                <a16:creationId xmlns:a16="http://schemas.microsoft.com/office/drawing/2014/main" id="{6B527F30-F60A-AA2B-370A-41F9EF0116AE}"/>
              </a:ext>
            </a:extLst>
          </p:cNvPr>
          <p:cNvCxnSpPr>
            <a:cxnSpLocks/>
          </p:cNvCxnSpPr>
          <p:nvPr/>
        </p:nvCxnSpPr>
        <p:spPr bwMode="auto">
          <a:xfrm>
            <a:off x="6096000" y="6100003"/>
            <a:ext cx="0" cy="60951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descr="Vertical column divider">
            <a:extLst>
              <a:ext uri="{FF2B5EF4-FFF2-40B4-BE49-F238E27FC236}">
                <a16:creationId xmlns:a16="http://schemas.microsoft.com/office/drawing/2014/main" id="{79B6307B-3FFE-4197-344B-4318A0921143}"/>
              </a:ext>
            </a:extLst>
          </p:cNvPr>
          <p:cNvCxnSpPr>
            <a:cxnSpLocks/>
          </p:cNvCxnSpPr>
          <p:nvPr/>
        </p:nvCxnSpPr>
        <p:spPr bwMode="auto">
          <a:xfrm>
            <a:off x="12195302" y="6100003"/>
            <a:ext cx="0" cy="60951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descr="Vertical column divider">
            <a:extLst>
              <a:ext uri="{FF2B5EF4-FFF2-40B4-BE49-F238E27FC236}">
                <a16:creationId xmlns:a16="http://schemas.microsoft.com/office/drawing/2014/main" id="{79653C59-D4EB-061B-BEE9-54F43A1A5BD7}"/>
              </a:ext>
            </a:extLst>
          </p:cNvPr>
          <p:cNvCxnSpPr>
            <a:cxnSpLocks/>
          </p:cNvCxnSpPr>
          <p:nvPr/>
        </p:nvCxnSpPr>
        <p:spPr bwMode="auto">
          <a:xfrm>
            <a:off x="18288000" y="6100003"/>
            <a:ext cx="0" cy="60951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14" name="Graphic 13">
            <a:extLst>
              <a:ext uri="{FF2B5EF4-FFF2-40B4-BE49-F238E27FC236}">
                <a16:creationId xmlns:a16="http://schemas.microsoft.com/office/drawing/2014/main" id="{B010A2DE-3204-83F6-8C62-7DE7D7215AC9}"/>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6513891" y="6564580"/>
            <a:ext cx="1248569" cy="1248569"/>
          </a:xfrm>
          <a:prstGeom prst="rect">
            <a:avLst/>
          </a:prstGeom>
        </p:spPr>
      </p:pic>
      <p:pic>
        <p:nvPicPr>
          <p:cNvPr id="15" name="Graphic 14">
            <a:extLst>
              <a:ext uri="{FF2B5EF4-FFF2-40B4-BE49-F238E27FC236}">
                <a16:creationId xmlns:a16="http://schemas.microsoft.com/office/drawing/2014/main" id="{5859F22B-D0D4-F442-21C1-D0EF9741BEE9}"/>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2750431" y="6563866"/>
            <a:ext cx="1166004" cy="1166004"/>
          </a:xfrm>
          <a:prstGeom prst="rect">
            <a:avLst/>
          </a:prstGeom>
        </p:spPr>
      </p:pic>
      <p:pic>
        <p:nvPicPr>
          <p:cNvPr id="17" name="Graphic 16">
            <a:extLst>
              <a:ext uri="{FF2B5EF4-FFF2-40B4-BE49-F238E27FC236}">
                <a16:creationId xmlns:a16="http://schemas.microsoft.com/office/drawing/2014/main" id="{7D6711F3-7B6A-6114-2DDE-85966DD768F3}"/>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18821863" y="6510701"/>
            <a:ext cx="1219170" cy="1219170"/>
          </a:xfrm>
          <a:prstGeom prst="rect">
            <a:avLst/>
          </a:prstGeom>
        </p:spPr>
      </p:pic>
    </p:spTree>
    <p:extLst>
      <p:ext uri="{BB962C8B-B14F-4D97-AF65-F5344CB8AC3E}">
        <p14:creationId xmlns:p14="http://schemas.microsoft.com/office/powerpoint/2010/main" val="288551328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689256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2EF2A-D956-A727-9965-1F738A5891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0D6AF8-577A-A244-4F0B-1922AA7A233B}"/>
              </a:ext>
            </a:extLst>
          </p:cNvPr>
          <p:cNvSpPr>
            <a:spLocks noGrp="1"/>
          </p:cNvSpPr>
          <p:nvPr>
            <p:ph type="title"/>
          </p:nvPr>
        </p:nvSpPr>
        <p:spPr>
          <a:xfrm>
            <a:off x="576000" y="309600"/>
            <a:ext cx="18283500" cy="8832850"/>
          </a:xfrm>
        </p:spPr>
        <p:txBody>
          <a:bodyPr/>
          <a:lstStyle/>
          <a:p>
            <a:r>
              <a:rPr lang="en-US">
                <a:solidFill>
                  <a:srgbClr val="0F62FE"/>
                </a:solidFill>
              </a:rPr>
              <a:t>82% </a:t>
            </a:r>
            <a:r>
              <a:rPr lang="en-US"/>
              <a:t>of enterprise leaders say</a:t>
            </a:r>
            <a:br>
              <a:rPr lang="en-US"/>
            </a:br>
            <a:r>
              <a:rPr lang="en-US"/>
              <a:t>IT complexity is impeding success</a:t>
            </a:r>
          </a:p>
        </p:txBody>
      </p:sp>
      <p:sp>
        <p:nvSpPr>
          <p:cNvPr id="8" name="Slide Number Placeholder">
            <a:extLst>
              <a:ext uri="{FF2B5EF4-FFF2-40B4-BE49-F238E27FC236}">
                <a16:creationId xmlns:a16="http://schemas.microsoft.com/office/drawing/2014/main" id="{23024E06-F105-BDCF-5798-02278773BFBA}"/>
              </a:ext>
            </a:extLst>
          </p:cNvPr>
          <p:cNvSpPr>
            <a:spLocks noGrp="1"/>
          </p:cNvSpPr>
          <p:nvPr>
            <p:ph type="sldNum" sz="quarter" idx="4"/>
          </p:nvPr>
        </p:nvSpPr>
        <p:spPr>
          <a:xfrm>
            <a:off x="23541592" y="12951538"/>
            <a:ext cx="270908" cy="246221"/>
          </a:xfrm>
        </p:spPr>
        <p:txBody>
          <a:bodyPr/>
          <a:lstStyle>
            <a:lvl1pPr>
              <a:defRPr>
                <a:solidFill>
                  <a:schemeClr val="tx1"/>
                </a:solidFill>
              </a:defRPr>
            </a:lvl1pPr>
          </a:lstStyle>
          <a:p>
            <a:fld id="{59395FB3-9C97-154F-86B2-7E381B951268}" type="slidenum">
              <a:rPr lang="en-US" smtClean="0"/>
              <a:pPr/>
              <a:t>3</a:t>
            </a:fld>
            <a:endParaRPr lang="en-US"/>
          </a:p>
        </p:txBody>
      </p:sp>
      <p:sp>
        <p:nvSpPr>
          <p:cNvPr id="11" name="Footer Placeholder 5">
            <a:extLst>
              <a:ext uri="{FF2B5EF4-FFF2-40B4-BE49-F238E27FC236}">
                <a16:creationId xmlns:a16="http://schemas.microsoft.com/office/drawing/2014/main" id="{7242A340-FC44-E295-48B2-47EF437448BC}"/>
              </a:ext>
            </a:extLst>
          </p:cNvPr>
          <p:cNvSpPr>
            <a:spLocks noGrp="1"/>
          </p:cNvSpPr>
          <p:nvPr>
            <p:ph type="ftr" sz="quarter" idx="18"/>
          </p:nvPr>
        </p:nvSpPr>
        <p:spPr>
          <a:xfrm>
            <a:off x="576000" y="12816000"/>
            <a:ext cx="4956176" cy="381000"/>
          </a:xfrm>
        </p:spPr>
        <p:txBody>
          <a:bodyPr/>
          <a:lstStyle/>
          <a:p>
            <a:r>
              <a:rPr lang="en-US"/>
              <a:t>Integrate applications across hybrid cloud</a:t>
            </a:r>
          </a:p>
        </p:txBody>
      </p:sp>
      <p:sp>
        <p:nvSpPr>
          <p:cNvPr id="5" name="Text Placeholder 11">
            <a:extLst>
              <a:ext uri="{FF2B5EF4-FFF2-40B4-BE49-F238E27FC236}">
                <a16:creationId xmlns:a16="http://schemas.microsoft.com/office/drawing/2014/main" id="{FD427773-DB29-09A1-E786-4C84FEAA92EA}"/>
              </a:ext>
            </a:extLst>
          </p:cNvPr>
          <p:cNvSpPr txBox="1">
            <a:spLocks/>
          </p:cNvSpPr>
          <p:nvPr/>
        </p:nvSpPr>
        <p:spPr>
          <a:xfrm>
            <a:off x="6667499" y="12836320"/>
            <a:ext cx="10622973" cy="368363"/>
          </a:xfrm>
          <a:prstGeom prst="rect">
            <a:avLst/>
          </a:prstGeom>
        </p:spPr>
        <p:txBody>
          <a:bodyPr lIns="0" tIns="0" rIns="0" bIns="0" anchor="b"/>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nSpc>
                <a:spcPct val="120000"/>
              </a:lnSpc>
            </a:pPr>
            <a:r>
              <a:rPr lang="en-US" sz="1600" kern="0">
                <a:solidFill>
                  <a:schemeClr val="tx2"/>
                </a:solidFill>
                <a:latin typeface="IBM Plex Sans" panose="020B0503050203000203" pitchFamily="34" charset="0"/>
                <a:hlinkClick r:id="rId3"/>
              </a:rPr>
              <a:t>Is IT Complexity Standing in the Way of Your Organization’s Growth?</a:t>
            </a:r>
            <a:r>
              <a:rPr lang="en-US" sz="1600" kern="0">
                <a:solidFill>
                  <a:schemeClr val="tx2"/>
                </a:solidFill>
                <a:latin typeface="IBM Plex Sans" panose="020B0503050203000203" pitchFamily="34" charset="0"/>
              </a:rPr>
              <a:t>, Harvard Business Review, 09 December 2022.</a:t>
            </a:r>
          </a:p>
        </p:txBody>
      </p:sp>
    </p:spTree>
    <p:extLst>
      <p:ext uri="{BB962C8B-B14F-4D97-AF65-F5344CB8AC3E}">
        <p14:creationId xmlns:p14="http://schemas.microsoft.com/office/powerpoint/2010/main" val="67331133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F94D6-7640-4B56-F9C0-37F450A44265}"/>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5976942-06D8-39BB-F5A2-F0ECA79F45D0}"/>
              </a:ext>
            </a:extLst>
          </p:cNvPr>
          <p:cNvSpPr>
            <a:spLocks noGrp="1"/>
          </p:cNvSpPr>
          <p:nvPr>
            <p:ph type="sldNum" sz="quarter" idx="4"/>
          </p:nvPr>
        </p:nvSpPr>
        <p:spPr/>
        <p:txBody>
          <a:bodyPr/>
          <a:lstStyle/>
          <a:p>
            <a:fld id="{86CB4B4D-7CA3-9044-876B-883B54F8677D}" type="slidenum">
              <a:rPr lang="en-US" smtClean="0"/>
              <a:t>4</a:t>
            </a:fld>
            <a:endParaRPr lang="en-US"/>
          </a:p>
        </p:txBody>
      </p:sp>
      <p:sp>
        <p:nvSpPr>
          <p:cNvPr id="12" name="Text Placeholder 11">
            <a:extLst>
              <a:ext uri="{FF2B5EF4-FFF2-40B4-BE49-F238E27FC236}">
                <a16:creationId xmlns:a16="http://schemas.microsoft.com/office/drawing/2014/main" id="{A2E7A850-29DE-A8DD-0AFF-B1864C587C8B}"/>
              </a:ext>
            </a:extLst>
          </p:cNvPr>
          <p:cNvSpPr>
            <a:spLocks noGrp="1"/>
          </p:cNvSpPr>
          <p:nvPr>
            <p:ph type="body" sz="quarter" idx="13"/>
          </p:nvPr>
        </p:nvSpPr>
        <p:spPr>
          <a:xfrm>
            <a:off x="6667500" y="12783312"/>
            <a:ext cx="6880860" cy="425450"/>
          </a:xfrm>
        </p:spPr>
        <p:txBody>
          <a:bodyPr/>
          <a:lstStyle/>
          <a:p>
            <a:pPr>
              <a:lnSpc>
                <a:spcPct val="120000"/>
              </a:lnSpc>
            </a:pPr>
            <a:r>
              <a:rPr lang="en-US" sz="1600" kern="0">
                <a:hlinkClick r:id="rId3"/>
              </a:rPr>
              <a:t>1 Billion New Logical Applications: More Background</a:t>
            </a:r>
            <a:r>
              <a:rPr lang="en-US" sz="1600" kern="0"/>
              <a:t>, IDC, April 2024.</a:t>
            </a:r>
            <a:endParaRPr lang="en-US" sz="1600"/>
          </a:p>
        </p:txBody>
      </p:sp>
      <p:sp>
        <p:nvSpPr>
          <p:cNvPr id="13" name="Text Placeholder 12">
            <a:extLst>
              <a:ext uri="{FF2B5EF4-FFF2-40B4-BE49-F238E27FC236}">
                <a16:creationId xmlns:a16="http://schemas.microsoft.com/office/drawing/2014/main" id="{C9C935FE-9DE2-CE82-5349-1C81BA76E390}"/>
              </a:ext>
            </a:extLst>
          </p:cNvPr>
          <p:cNvSpPr>
            <a:spLocks noGrp="1"/>
          </p:cNvSpPr>
          <p:nvPr>
            <p:ph type="body" sz="quarter" idx="14"/>
          </p:nvPr>
        </p:nvSpPr>
        <p:spPr>
          <a:xfrm>
            <a:off x="594880" y="6109854"/>
            <a:ext cx="4943475" cy="4572001"/>
          </a:xfrm>
        </p:spPr>
        <p:txBody>
          <a:bodyPr/>
          <a:lstStyle/>
          <a:p>
            <a:pPr>
              <a:lnSpc>
                <a:spcPct val="110000"/>
              </a:lnSpc>
            </a:pPr>
            <a:r>
              <a:rPr lang="en-US" sz="2800">
                <a:solidFill>
                  <a:srgbClr val="0F62FE"/>
                </a:solidFill>
                <a:latin typeface="IBM Plex Sans Light" panose="020B0403050203000203" pitchFamily="34" charset="0"/>
              </a:rPr>
              <a:t>Integration, APIs and data are essential to success in the paradigm shift to hybrid and </a:t>
            </a:r>
            <a:r>
              <a:rPr lang="en-US" sz="2800" err="1">
                <a:solidFill>
                  <a:srgbClr val="0F62FE"/>
                </a:solidFill>
                <a:latin typeface="IBM Plex Sans Light" panose="020B0403050203000203" pitchFamily="34" charset="0"/>
              </a:rPr>
              <a:t>multicloud</a:t>
            </a:r>
            <a:r>
              <a:rPr lang="en-US" sz="2800">
                <a:solidFill>
                  <a:srgbClr val="0F62FE"/>
                </a:solidFill>
                <a:latin typeface="IBM Plex Sans Light" panose="020B0403050203000203" pitchFamily="34" charset="0"/>
              </a:rPr>
              <a:t> AI transformation.</a:t>
            </a:r>
          </a:p>
        </p:txBody>
      </p:sp>
      <p:sp>
        <p:nvSpPr>
          <p:cNvPr id="4" name="Footer Placeholder 4">
            <a:extLst>
              <a:ext uri="{FF2B5EF4-FFF2-40B4-BE49-F238E27FC236}">
                <a16:creationId xmlns:a16="http://schemas.microsoft.com/office/drawing/2014/main" id="{D2FED097-2E48-BCCC-8241-9187AC42E35C}"/>
              </a:ext>
            </a:extLst>
          </p:cNvPr>
          <p:cNvSpPr>
            <a:spLocks noGrp="1"/>
          </p:cNvSpPr>
          <p:nvPr>
            <p:ph type="ftr" sz="quarter" idx="18"/>
          </p:nvPr>
        </p:nvSpPr>
        <p:spPr>
          <a:xfrm>
            <a:off x="576263" y="12815888"/>
            <a:ext cx="4956175" cy="381000"/>
          </a:xfrm>
        </p:spPr>
        <p:txBody>
          <a:bodyPr/>
          <a:lstStyle/>
          <a:p>
            <a:r>
              <a:rPr lang="en-US"/>
              <a:t>Integrate applications across hybrid cloud</a:t>
            </a:r>
          </a:p>
        </p:txBody>
      </p:sp>
      <p:pic>
        <p:nvPicPr>
          <p:cNvPr id="5" name="Picture 4" descr="A diagram of a diagram&#10;&#10;Description automatically generated">
            <a:extLst>
              <a:ext uri="{FF2B5EF4-FFF2-40B4-BE49-F238E27FC236}">
                <a16:creationId xmlns:a16="http://schemas.microsoft.com/office/drawing/2014/main" id="{6CE2927F-2205-076F-EC8D-EB33CC8E0B1A}"/>
              </a:ext>
            </a:extLst>
          </p:cNvPr>
          <p:cNvPicPr>
            <a:picLocks noChangeAspect="1"/>
          </p:cNvPicPr>
          <p:nvPr/>
        </p:nvPicPr>
        <p:blipFill>
          <a:blip r:embed="rId4"/>
          <a:stretch>
            <a:fillRect/>
          </a:stretch>
        </p:blipFill>
        <p:spPr>
          <a:xfrm>
            <a:off x="12768000" y="3044824"/>
            <a:ext cx="10798316" cy="7755697"/>
          </a:xfrm>
          <a:prstGeom prst="rect">
            <a:avLst/>
          </a:prstGeom>
        </p:spPr>
      </p:pic>
      <p:cxnSp>
        <p:nvCxnSpPr>
          <p:cNvPr id="7" name="Straight Connector 6" descr="Vertical column divider">
            <a:extLst>
              <a:ext uri="{FF2B5EF4-FFF2-40B4-BE49-F238E27FC236}">
                <a16:creationId xmlns:a16="http://schemas.microsoft.com/office/drawing/2014/main" id="{A1A4D589-246C-54D6-3BA7-B8912556C234}"/>
              </a:ext>
              <a:ext uri="{C183D7F6-B498-43B3-948B-1728B52AA6E4}">
                <adec:decorative xmlns:adec="http://schemas.microsoft.com/office/drawing/2017/decorative" val="0"/>
              </a:ext>
            </a:extLst>
          </p:cNvPr>
          <p:cNvCxnSpPr>
            <a:cxnSpLocks/>
          </p:cNvCxnSpPr>
          <p:nvPr/>
        </p:nvCxnSpPr>
        <p:spPr bwMode="auto">
          <a:xfrm>
            <a:off x="12195302" y="566928"/>
            <a:ext cx="0" cy="1162824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3">
            <a:extLst>
              <a:ext uri="{FF2B5EF4-FFF2-40B4-BE49-F238E27FC236}">
                <a16:creationId xmlns:a16="http://schemas.microsoft.com/office/drawing/2014/main" id="{8E47D942-9A4A-76E0-E5EC-593E586ED46B}"/>
              </a:ext>
            </a:extLst>
          </p:cNvPr>
          <p:cNvSpPr txBox="1">
            <a:spLocks/>
          </p:cNvSpPr>
          <p:nvPr/>
        </p:nvSpPr>
        <p:spPr>
          <a:xfrm>
            <a:off x="594880" y="3301574"/>
            <a:ext cx="5057775" cy="2238933"/>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4200"/>
              <a:t>new applications are expected by 2028</a:t>
            </a:r>
            <a:endParaRPr lang="en-US" sz="4200" kern="0"/>
          </a:p>
        </p:txBody>
      </p:sp>
      <p:sp>
        <p:nvSpPr>
          <p:cNvPr id="19" name="Text Placeholder 2">
            <a:extLst>
              <a:ext uri="{FF2B5EF4-FFF2-40B4-BE49-F238E27FC236}">
                <a16:creationId xmlns:a16="http://schemas.microsoft.com/office/drawing/2014/main" id="{FC01C1E6-CBF9-CC86-AD46-F67ECFD4C856}"/>
              </a:ext>
            </a:extLst>
          </p:cNvPr>
          <p:cNvSpPr txBox="1">
            <a:spLocks/>
          </p:cNvSpPr>
          <p:nvPr/>
        </p:nvSpPr>
        <p:spPr>
          <a:xfrm>
            <a:off x="576000" y="502457"/>
            <a:ext cx="4951412" cy="335306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b" anchorCtr="0"/>
          <a:lstStyle>
            <a:lvl1pPr marL="0" marR="0" indent="0" algn="l" defTabSz="2438400" rtl="0" eaLnBrk="1" latinLnBrk="0" hangingPunct="1">
              <a:lnSpc>
                <a:spcPct val="110000"/>
              </a:lnSpc>
              <a:spcBef>
                <a:spcPts val="0"/>
              </a:spcBef>
              <a:spcAft>
                <a:spcPts val="0"/>
              </a:spcAft>
              <a:buClrTx/>
              <a:buSzTx/>
              <a:buFontTx/>
              <a:buNone/>
              <a:tabLst/>
              <a:defRPr sz="1600" b="0" i="0" u="none" strike="noStrike" cap="none" spc="0" baseline="0">
                <a:solidFill>
                  <a:schemeClr val="tx1"/>
                </a:solidFill>
                <a:uFillTx/>
                <a:latin typeface="IBM Plex Sans" panose="020B0503050203000203" pitchFamily="34" charset="0"/>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1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1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1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panose="020B0604020202020204" pitchFamily="34" charset="0"/>
              <a:buChar char="•"/>
              <a:tabLst/>
              <a:defRPr sz="1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25200" kern="0">
                <a:solidFill>
                  <a:srgbClr val="0F62FE"/>
                </a:solidFill>
                <a:latin typeface="IBM Plex Sans ExtLt" panose="020B0303050203000203" pitchFamily="34" charset="0"/>
              </a:rPr>
              <a:t>1B</a:t>
            </a:r>
          </a:p>
        </p:txBody>
      </p:sp>
    </p:spTree>
    <p:extLst>
      <p:ext uri="{BB962C8B-B14F-4D97-AF65-F5344CB8AC3E}">
        <p14:creationId xmlns:p14="http://schemas.microsoft.com/office/powerpoint/2010/main" val="405743863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15B2F-800F-B25F-124A-484C0B5D51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8842B1-E8C0-CEA6-BDE3-2B065E701374}"/>
              </a:ext>
            </a:extLst>
          </p:cNvPr>
          <p:cNvSpPr>
            <a:spLocks noGrp="1"/>
          </p:cNvSpPr>
          <p:nvPr>
            <p:ph type="title"/>
          </p:nvPr>
        </p:nvSpPr>
        <p:spPr>
          <a:xfrm>
            <a:off x="576000" y="576072"/>
            <a:ext cx="6091500" cy="1849626"/>
          </a:xfrm>
        </p:spPr>
        <p:txBody>
          <a:bodyPr/>
          <a:lstStyle/>
          <a:p>
            <a:r>
              <a:rPr lang="en-US" sz="3600"/>
              <a:t>Years of digital transformation have resulted in more complexity than ever</a:t>
            </a:r>
          </a:p>
        </p:txBody>
      </p:sp>
      <p:sp>
        <p:nvSpPr>
          <p:cNvPr id="4" name="Text Placeholder 3">
            <a:extLst>
              <a:ext uri="{FF2B5EF4-FFF2-40B4-BE49-F238E27FC236}">
                <a16:creationId xmlns:a16="http://schemas.microsoft.com/office/drawing/2014/main" id="{C050C315-CC81-54A5-5FD0-078286495B4F}"/>
              </a:ext>
            </a:extLst>
          </p:cNvPr>
          <p:cNvSpPr>
            <a:spLocks noGrp="1"/>
          </p:cNvSpPr>
          <p:nvPr>
            <p:ph type="body" sz="quarter" idx="12"/>
          </p:nvPr>
        </p:nvSpPr>
        <p:spPr>
          <a:xfrm>
            <a:off x="576000" y="3047999"/>
            <a:ext cx="4946904" cy="9153525"/>
          </a:xfrm>
        </p:spPr>
        <p:txBody>
          <a:bodyPr/>
          <a:lstStyle/>
          <a:p>
            <a:r>
              <a:rPr lang="en-US">
                <a:solidFill>
                  <a:srgbClr val="0F62FE"/>
                </a:solidFill>
              </a:rPr>
              <a:t>The technology fueling transformation has inadvertently created a </a:t>
            </a:r>
            <a:br>
              <a:rPr lang="en-US">
                <a:solidFill>
                  <a:srgbClr val="0F62FE"/>
                </a:solidFill>
              </a:rPr>
            </a:br>
            <a:r>
              <a:rPr lang="en-US">
                <a:solidFill>
                  <a:srgbClr val="0F62FE"/>
                </a:solidFill>
              </a:rPr>
              <a:t>chaos of connectivity.</a:t>
            </a:r>
          </a:p>
        </p:txBody>
      </p:sp>
      <p:sp>
        <p:nvSpPr>
          <p:cNvPr id="5" name="Text Placeholder 4">
            <a:extLst>
              <a:ext uri="{FF2B5EF4-FFF2-40B4-BE49-F238E27FC236}">
                <a16:creationId xmlns:a16="http://schemas.microsoft.com/office/drawing/2014/main" id="{3250A5A8-37FD-38FB-5161-810D49DF4E89}"/>
              </a:ext>
            </a:extLst>
          </p:cNvPr>
          <p:cNvSpPr>
            <a:spLocks noGrp="1"/>
          </p:cNvSpPr>
          <p:nvPr>
            <p:ph type="body" sz="quarter" idx="13"/>
          </p:nvPr>
        </p:nvSpPr>
        <p:spPr>
          <a:xfrm>
            <a:off x="6670675" y="3047999"/>
            <a:ext cx="4951413" cy="9153525"/>
          </a:xfrm>
        </p:spPr>
        <p:txBody>
          <a:bodyPr/>
          <a:lstStyle/>
          <a:p>
            <a:pPr lvl="1"/>
            <a:r>
              <a:rPr lang="en-US"/>
              <a:t>Vendor sprawl</a:t>
            </a:r>
          </a:p>
          <a:p>
            <a:pPr lvl="1"/>
            <a:r>
              <a:rPr lang="en-US"/>
              <a:t>Siloed systems and data</a:t>
            </a:r>
          </a:p>
          <a:p>
            <a:pPr lvl="1"/>
            <a:r>
              <a:rPr lang="en-US"/>
              <a:t>Diverse geographies and clouds</a:t>
            </a:r>
          </a:p>
          <a:p>
            <a:pPr lvl="1"/>
            <a:r>
              <a:rPr lang="en-US"/>
              <a:t>Explosion in apps, APIs, events, data and files, and B2B partners (now amplified </a:t>
            </a:r>
            <a:br>
              <a:rPr lang="en-US"/>
            </a:br>
            <a:r>
              <a:rPr lang="en-US"/>
              <a:t>by AI)</a:t>
            </a:r>
          </a:p>
        </p:txBody>
      </p:sp>
      <p:sp>
        <p:nvSpPr>
          <p:cNvPr id="6" name="Footer Placeholder 5">
            <a:extLst>
              <a:ext uri="{FF2B5EF4-FFF2-40B4-BE49-F238E27FC236}">
                <a16:creationId xmlns:a16="http://schemas.microsoft.com/office/drawing/2014/main" id="{4E472925-BF84-2D3C-E3B1-0FF981D772A2}"/>
              </a:ext>
            </a:extLst>
          </p:cNvPr>
          <p:cNvSpPr>
            <a:spLocks noGrp="1"/>
          </p:cNvSpPr>
          <p:nvPr>
            <p:ph type="ftr" sz="quarter" idx="18"/>
          </p:nvPr>
        </p:nvSpPr>
        <p:spPr>
          <a:xfrm>
            <a:off x="582422" y="12823825"/>
            <a:ext cx="4956176" cy="381000"/>
          </a:xfrm>
        </p:spPr>
        <p:txBody>
          <a:bodyPr/>
          <a:lstStyle/>
          <a:p>
            <a:r>
              <a:rPr lang="en-US"/>
              <a:t>Integrate applications across hybrid cloud</a:t>
            </a:r>
          </a:p>
        </p:txBody>
      </p:sp>
      <p:pic>
        <p:nvPicPr>
          <p:cNvPr id="10" name="Picture 9" descr="A blue and white puzzle&#10;&#10;Description automatically generated">
            <a:extLst>
              <a:ext uri="{FF2B5EF4-FFF2-40B4-BE49-F238E27FC236}">
                <a16:creationId xmlns:a16="http://schemas.microsoft.com/office/drawing/2014/main" id="{4A8C9B91-2DCE-0D0B-C7EC-9492E0A6D6B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763500" y="571500"/>
            <a:ext cx="11041062" cy="12579350"/>
          </a:xfrm>
          <a:prstGeom prst="rect">
            <a:avLst/>
          </a:prstGeom>
        </p:spPr>
      </p:pic>
    </p:spTree>
    <p:extLst>
      <p:ext uri="{BB962C8B-B14F-4D97-AF65-F5344CB8AC3E}">
        <p14:creationId xmlns:p14="http://schemas.microsoft.com/office/powerpoint/2010/main" val="229587903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descr="Blue 10 half slide background">
            <a:extLst>
              <a:ext uri="{FF2B5EF4-FFF2-40B4-BE49-F238E27FC236}">
                <a16:creationId xmlns:a16="http://schemas.microsoft.com/office/drawing/2014/main" id="{0A7EE93C-1217-0222-1225-E4EEB7DBAEB7}"/>
              </a:ext>
            </a:extLst>
          </p:cNvPr>
          <p:cNvSpPr/>
          <p:nvPr/>
        </p:nvSpPr>
        <p:spPr bwMode="auto">
          <a:xfrm>
            <a:off x="-1" y="0"/>
            <a:ext cx="24387175" cy="6096000"/>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3" name="Text Placeholder 2">
            <a:extLst>
              <a:ext uri="{FF2B5EF4-FFF2-40B4-BE49-F238E27FC236}">
                <a16:creationId xmlns:a16="http://schemas.microsoft.com/office/drawing/2014/main" id="{1F06A4A6-BFA6-4140-B1ED-1F00BB0D2D2F}"/>
              </a:ext>
            </a:extLst>
          </p:cNvPr>
          <p:cNvSpPr>
            <a:spLocks noGrp="1"/>
          </p:cNvSpPr>
          <p:nvPr>
            <p:ph type="body" sz="quarter" idx="11"/>
          </p:nvPr>
        </p:nvSpPr>
        <p:spPr>
          <a:xfrm>
            <a:off x="576072" y="6675882"/>
            <a:ext cx="4949825" cy="5519293"/>
          </a:xfrm>
        </p:spPr>
        <p:txBody>
          <a:bodyPr/>
          <a:lstStyle/>
          <a:p>
            <a:r>
              <a:rPr lang="en-US" sz="2400" b="1">
                <a:solidFill>
                  <a:srgbClr val="0F62FE"/>
                </a:solidFill>
              </a:rPr>
              <a:t>Disconnected systems and data silos hinder seamless integration  </a:t>
            </a:r>
          </a:p>
          <a:p>
            <a:endParaRPr lang="en-US" sz="2400"/>
          </a:p>
          <a:p>
            <a:r>
              <a:rPr lang="en-US" sz="2400"/>
              <a:t>Fragmented systems, data silos, multiple IT vendors and restricted cloud access to legacy or on-premises systems pose challenges in leveraging modern services, leading to increased costs, reduced productivity and hindered customer experience enhancements.</a:t>
            </a:r>
          </a:p>
        </p:txBody>
      </p:sp>
      <p:sp>
        <p:nvSpPr>
          <p:cNvPr id="4" name="Text Placeholder 3">
            <a:extLst>
              <a:ext uri="{FF2B5EF4-FFF2-40B4-BE49-F238E27FC236}">
                <a16:creationId xmlns:a16="http://schemas.microsoft.com/office/drawing/2014/main" id="{C33EDFC4-C9C9-2112-4D9D-362541F55268}"/>
              </a:ext>
            </a:extLst>
          </p:cNvPr>
          <p:cNvSpPr>
            <a:spLocks noGrp="1"/>
          </p:cNvSpPr>
          <p:nvPr>
            <p:ph type="body" sz="quarter" idx="12"/>
          </p:nvPr>
        </p:nvSpPr>
        <p:spPr>
          <a:xfrm>
            <a:off x="6663241" y="6673851"/>
            <a:ext cx="4949825" cy="5521323"/>
          </a:xfrm>
        </p:spPr>
        <p:txBody>
          <a:bodyPr/>
          <a:lstStyle/>
          <a:p>
            <a:r>
              <a:rPr lang="en-US" sz="2400" b="1">
                <a:solidFill>
                  <a:srgbClr val="0F62FE"/>
                </a:solidFill>
              </a:rPr>
              <a:t>Lack of API visibility, inconsistent management and security gaps </a:t>
            </a:r>
          </a:p>
          <a:p>
            <a:endParaRPr lang="en-US" sz="2400"/>
          </a:p>
          <a:p>
            <a:r>
              <a:rPr lang="en-US" sz="2400"/>
              <a:t>The limited visibility of APIs makes tracking and managing them difficult, and inconsistent lifecycle management leads to duplication, poor performance and outdated services. Unmanaged APIs with security gaps increase risks like data breaches and cyberattacks.</a:t>
            </a:r>
          </a:p>
        </p:txBody>
      </p:sp>
      <p:sp>
        <p:nvSpPr>
          <p:cNvPr id="5" name="Text Placeholder 4">
            <a:extLst>
              <a:ext uri="{FF2B5EF4-FFF2-40B4-BE49-F238E27FC236}">
                <a16:creationId xmlns:a16="http://schemas.microsoft.com/office/drawing/2014/main" id="{A58D3721-3096-C555-ADE3-C6C024CF3FAA}"/>
              </a:ext>
            </a:extLst>
          </p:cNvPr>
          <p:cNvSpPr>
            <a:spLocks noGrp="1"/>
          </p:cNvSpPr>
          <p:nvPr>
            <p:ph type="body" sz="quarter" idx="13"/>
          </p:nvPr>
        </p:nvSpPr>
        <p:spPr>
          <a:xfrm>
            <a:off x="12780000" y="6673851"/>
            <a:ext cx="5315494" cy="5521323"/>
          </a:xfrm>
        </p:spPr>
        <p:txBody>
          <a:bodyPr/>
          <a:lstStyle/>
          <a:p>
            <a:r>
              <a:rPr lang="en-US" sz="2400" b="1">
                <a:solidFill>
                  <a:srgbClr val="0F62FE"/>
                </a:solidFill>
              </a:rPr>
              <a:t>Lack of speed and agility in adoption of event-driven approaches </a:t>
            </a:r>
          </a:p>
          <a:p>
            <a:endParaRPr lang="en-US" sz="2400"/>
          </a:p>
          <a:p>
            <a:r>
              <a:rPr lang="en-US" sz="2400"/>
              <a:t>Organizations often find themselves compounded by duplication of events and locked into proprietary solution stacks, limiting their flexibility and integration capabilities and making it challenging to identify important events and patterns that could inform strategic decisions.</a:t>
            </a:r>
          </a:p>
        </p:txBody>
      </p:sp>
      <p:sp>
        <p:nvSpPr>
          <p:cNvPr id="6" name="Text Placeholder 5">
            <a:extLst>
              <a:ext uri="{FF2B5EF4-FFF2-40B4-BE49-F238E27FC236}">
                <a16:creationId xmlns:a16="http://schemas.microsoft.com/office/drawing/2014/main" id="{420DC560-FF7F-9500-14CC-65574A232BA3}"/>
              </a:ext>
            </a:extLst>
          </p:cNvPr>
          <p:cNvSpPr>
            <a:spLocks noGrp="1"/>
          </p:cNvSpPr>
          <p:nvPr>
            <p:ph type="body" sz="quarter" idx="14"/>
          </p:nvPr>
        </p:nvSpPr>
        <p:spPr>
          <a:xfrm>
            <a:off x="18859500" y="6673851"/>
            <a:ext cx="4949825" cy="5521324"/>
          </a:xfrm>
        </p:spPr>
        <p:txBody>
          <a:bodyPr/>
          <a:lstStyle/>
          <a:p>
            <a:r>
              <a:rPr lang="en-US" sz="2400" b="1">
                <a:solidFill>
                  <a:srgbClr val="0F62FE"/>
                </a:solidFill>
              </a:rPr>
              <a:t>The hidden costs of ignoring application modernization</a:t>
            </a:r>
          </a:p>
          <a:p>
            <a:endParaRPr lang="en-US" sz="2400"/>
          </a:p>
          <a:p>
            <a:r>
              <a:rPr lang="en-US" sz="2400"/>
              <a:t>Ignoring application modernization can lead to increased costs, inefficiencies, security risks and a poor user experience, ultimately jeopardizing an organization</a:t>
            </a:r>
            <a:r>
              <a:rPr lang="en-US" sz="2400" kern="0"/>
              <a:t>’</a:t>
            </a:r>
            <a:r>
              <a:rPr lang="en-US" sz="2400"/>
              <a:t>s competitiveness and ability to thrive in a rapidly evolving business landscape.</a:t>
            </a:r>
          </a:p>
        </p:txBody>
      </p:sp>
      <p:sp>
        <p:nvSpPr>
          <p:cNvPr id="7" name="Footer Placeholder 6">
            <a:extLst>
              <a:ext uri="{FF2B5EF4-FFF2-40B4-BE49-F238E27FC236}">
                <a16:creationId xmlns:a16="http://schemas.microsoft.com/office/drawing/2014/main" id="{BF5069CF-12C8-5065-5D51-A2D4F896DB63}"/>
              </a:ext>
            </a:extLst>
          </p:cNvPr>
          <p:cNvSpPr>
            <a:spLocks noGrp="1"/>
          </p:cNvSpPr>
          <p:nvPr>
            <p:ph type="ftr" sz="quarter" idx="18"/>
          </p:nvPr>
        </p:nvSpPr>
        <p:spPr>
          <a:xfrm>
            <a:off x="576000" y="12816000"/>
            <a:ext cx="4956176" cy="381000"/>
          </a:xfrm>
        </p:spPr>
        <p:txBody>
          <a:bodyPr/>
          <a:lstStyle/>
          <a:p>
            <a:r>
              <a:rPr lang="en-US"/>
              <a:t>Integrate applications across hybrid cloud</a:t>
            </a:r>
          </a:p>
        </p:txBody>
      </p:sp>
      <p:sp>
        <p:nvSpPr>
          <p:cNvPr id="9" name="Slide Number Placeholder 2">
            <a:extLst>
              <a:ext uri="{FF2B5EF4-FFF2-40B4-BE49-F238E27FC236}">
                <a16:creationId xmlns:a16="http://schemas.microsoft.com/office/drawing/2014/main" id="{E2F33609-2C92-880F-C9F2-F22D27E3CF14}"/>
              </a:ext>
            </a:extLst>
          </p:cNvPr>
          <p:cNvSpPr>
            <a:spLocks noGrp="1"/>
          </p:cNvSpPr>
          <p:nvPr>
            <p:ph type="sldNum" sz="quarter" idx="4"/>
          </p:nvPr>
        </p:nvSpPr>
        <p:spPr>
          <a:xfrm>
            <a:off x="23541592" y="12951538"/>
            <a:ext cx="270908" cy="246221"/>
          </a:xfrm>
        </p:spPr>
        <p:txBody>
          <a:bodyPr/>
          <a:lstStyle/>
          <a:p>
            <a:fld id="{86CB4B4D-7CA3-9044-876B-883B54F8677D}" type="slidenum">
              <a:rPr lang="en-US" smtClean="0"/>
              <a:pPr/>
              <a:t>6</a:t>
            </a:fld>
            <a:endParaRPr lang="en-US"/>
          </a:p>
        </p:txBody>
      </p:sp>
      <p:sp>
        <p:nvSpPr>
          <p:cNvPr id="19" name="Text Placeholder 18">
            <a:extLst>
              <a:ext uri="{FF2B5EF4-FFF2-40B4-BE49-F238E27FC236}">
                <a16:creationId xmlns:a16="http://schemas.microsoft.com/office/drawing/2014/main" id="{D4454D0F-8A4A-293D-E532-2D4AD5E89BFE}"/>
              </a:ext>
            </a:extLst>
          </p:cNvPr>
          <p:cNvSpPr>
            <a:spLocks noGrp="1"/>
          </p:cNvSpPr>
          <p:nvPr>
            <p:ph type="body" sz="quarter" idx="21"/>
          </p:nvPr>
        </p:nvSpPr>
        <p:spPr>
          <a:xfrm>
            <a:off x="576000" y="576072"/>
            <a:ext cx="6315454" cy="2468753"/>
          </a:xfrm>
        </p:spPr>
        <p:txBody>
          <a:bodyPr/>
          <a:lstStyle/>
          <a:p>
            <a:r>
              <a:rPr lang="en-US" sz="3600"/>
              <a:t>Integration challenges can have a lasting business impact</a:t>
            </a:r>
          </a:p>
        </p:txBody>
      </p:sp>
      <p:cxnSp>
        <p:nvCxnSpPr>
          <p:cNvPr id="15" name="Straight Connector 14" descr="Vertical column divider">
            <a:extLst>
              <a:ext uri="{FF2B5EF4-FFF2-40B4-BE49-F238E27FC236}">
                <a16:creationId xmlns:a16="http://schemas.microsoft.com/office/drawing/2014/main" id="{94878BED-52E0-8CDE-0511-5EF9D07E4C5A}"/>
              </a:ext>
            </a:extLst>
          </p:cNvPr>
          <p:cNvCxnSpPr>
            <a:cxnSpLocks/>
          </p:cNvCxnSpPr>
          <p:nvPr/>
        </p:nvCxnSpPr>
        <p:spPr bwMode="auto">
          <a:xfrm>
            <a:off x="6096000" y="6497782"/>
            <a:ext cx="0" cy="569739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descr="Vertical column divider">
            <a:extLst>
              <a:ext uri="{FF2B5EF4-FFF2-40B4-BE49-F238E27FC236}">
                <a16:creationId xmlns:a16="http://schemas.microsoft.com/office/drawing/2014/main" id="{455004F8-6CFC-2B5F-2DE8-3C331B6B7802}"/>
              </a:ext>
            </a:extLst>
          </p:cNvPr>
          <p:cNvCxnSpPr>
            <a:cxnSpLocks/>
          </p:cNvCxnSpPr>
          <p:nvPr/>
        </p:nvCxnSpPr>
        <p:spPr bwMode="auto">
          <a:xfrm>
            <a:off x="12192127" y="6500622"/>
            <a:ext cx="0" cy="569455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descr="Vertical column divider">
            <a:extLst>
              <a:ext uri="{FF2B5EF4-FFF2-40B4-BE49-F238E27FC236}">
                <a16:creationId xmlns:a16="http://schemas.microsoft.com/office/drawing/2014/main" id="{57087A44-392A-FC13-CCDF-F24FA402BD56}"/>
              </a:ext>
            </a:extLst>
          </p:cNvPr>
          <p:cNvCxnSpPr>
            <a:cxnSpLocks/>
          </p:cNvCxnSpPr>
          <p:nvPr/>
        </p:nvCxnSpPr>
        <p:spPr bwMode="auto">
          <a:xfrm>
            <a:off x="18288000" y="6497782"/>
            <a:ext cx="0" cy="569739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5607721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5E77947-3DB2-5781-DDAB-E143C2B30045}"/>
              </a:ext>
            </a:extLst>
          </p:cNvPr>
          <p:cNvSpPr>
            <a:spLocks noGrp="1"/>
          </p:cNvSpPr>
          <p:nvPr>
            <p:ph type="ftr" sz="quarter" idx="18"/>
          </p:nvPr>
        </p:nvSpPr>
        <p:spPr/>
        <p:txBody>
          <a:bodyPr/>
          <a:lstStyle/>
          <a:p>
            <a:r>
              <a:rPr lang="en-US"/>
              <a:t>Integrate applications across hybrid cloud</a:t>
            </a:r>
          </a:p>
        </p:txBody>
      </p:sp>
      <p:sp>
        <p:nvSpPr>
          <p:cNvPr id="6" name="Slide Number Placeholder 5">
            <a:extLst>
              <a:ext uri="{FF2B5EF4-FFF2-40B4-BE49-F238E27FC236}">
                <a16:creationId xmlns:a16="http://schemas.microsoft.com/office/drawing/2014/main" id="{8BE8F645-4723-2241-F020-625418AD07C5}"/>
              </a:ext>
            </a:extLst>
          </p:cNvPr>
          <p:cNvSpPr>
            <a:spLocks noGrp="1"/>
          </p:cNvSpPr>
          <p:nvPr>
            <p:ph type="sldNum" sz="quarter" idx="4"/>
          </p:nvPr>
        </p:nvSpPr>
        <p:spPr/>
        <p:txBody>
          <a:bodyPr/>
          <a:lstStyle/>
          <a:p>
            <a:fld id="{86CB4B4D-7CA3-9044-876B-883B54F8677D}" type="slidenum">
              <a:rPr lang="en-US" smtClean="0"/>
              <a:pPr/>
              <a:t>7</a:t>
            </a:fld>
            <a:endParaRPr lang="en-US"/>
          </a:p>
        </p:txBody>
      </p:sp>
      <p:sp useBgFill="1">
        <p:nvSpPr>
          <p:cNvPr id="7" name="Title 1">
            <a:extLst>
              <a:ext uri="{FF2B5EF4-FFF2-40B4-BE49-F238E27FC236}">
                <a16:creationId xmlns:a16="http://schemas.microsoft.com/office/drawing/2014/main" id="{40D23DD6-8D68-A18C-3517-5D3408CD59E3}"/>
              </a:ext>
            </a:extLst>
          </p:cNvPr>
          <p:cNvSpPr txBox="1">
            <a:spLocks/>
          </p:cNvSpPr>
          <p:nvPr/>
        </p:nvSpPr>
        <p:spPr>
          <a:xfrm>
            <a:off x="568325" y="1138233"/>
            <a:ext cx="6061075" cy="190658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r>
              <a:rPr lang="en-US" sz="4400"/>
              <a:t>Is integration a </a:t>
            </a:r>
            <a:r>
              <a:rPr lang="en-US" sz="4400">
                <a:solidFill>
                  <a:schemeClr val="accent1"/>
                </a:solidFill>
              </a:rPr>
              <a:t>competitive advantage </a:t>
            </a:r>
            <a:r>
              <a:rPr lang="en-US" sz="4400"/>
              <a:t>for your organization? </a:t>
            </a:r>
          </a:p>
        </p:txBody>
      </p:sp>
      <p:sp>
        <p:nvSpPr>
          <p:cNvPr id="15" name="Rectangle 14">
            <a:extLst>
              <a:ext uri="{FF2B5EF4-FFF2-40B4-BE49-F238E27FC236}">
                <a16:creationId xmlns:a16="http://schemas.microsoft.com/office/drawing/2014/main" id="{1C0A634F-E652-DAD7-D1F7-172FA3067381}"/>
              </a:ext>
            </a:extLst>
          </p:cNvPr>
          <p:cNvSpPr/>
          <p:nvPr/>
        </p:nvSpPr>
        <p:spPr bwMode="auto">
          <a:xfrm>
            <a:off x="6629400" y="21349"/>
            <a:ext cx="17757775" cy="13716000"/>
          </a:xfrm>
          <a:prstGeom prst="rect">
            <a:avLst/>
          </a:prstGeom>
          <a:solidFill>
            <a:schemeClr val="bg1">
              <a:lumMod val="95000"/>
            </a:schemeClr>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16" name="Text Placeholder 2">
            <a:extLst>
              <a:ext uri="{FF2B5EF4-FFF2-40B4-BE49-F238E27FC236}">
                <a16:creationId xmlns:a16="http://schemas.microsoft.com/office/drawing/2014/main" id="{8F6DFBD8-4951-E844-CA46-1ECDBA59C325}"/>
              </a:ext>
            </a:extLst>
          </p:cNvPr>
          <p:cNvSpPr txBox="1">
            <a:spLocks/>
          </p:cNvSpPr>
          <p:nvPr/>
        </p:nvSpPr>
        <p:spPr>
          <a:xfrm>
            <a:off x="8432800" y="1138233"/>
            <a:ext cx="15108791" cy="296004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t"/>
          <a:lstStyle>
            <a:lvl1pPr marL="0" marR="0" indent="0" algn="l" defTabSz="2437912"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18"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236"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354"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772" marR="0" indent="-457108" algn="l" defTabSz="2437912"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269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190"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686"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18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7912" rtl="0" eaLnBrk="1" fontAlgn="auto" latinLnBrk="0" hangingPunct="1">
              <a:lnSpc>
                <a:spcPct val="110000"/>
              </a:lnSpc>
              <a:spcBef>
                <a:spcPts val="0"/>
              </a:spcBef>
              <a:spcAft>
                <a:spcPts val="0"/>
              </a:spcAft>
              <a:buClrTx/>
              <a:buSzTx/>
              <a:buFontTx/>
              <a:buNone/>
              <a:tabLst/>
              <a:defRPr/>
            </a:pPr>
            <a:r>
              <a:rPr kumimoji="0" lang="en-US" sz="4400" b="0" i="0" u="none" strike="noStrike" kern="0" cap="none" spc="0" normalizeH="0" baseline="0" noProof="0">
                <a:ln>
                  <a:noFill/>
                </a:ln>
                <a:solidFill>
                  <a:srgbClr val="000000"/>
                </a:solidFill>
                <a:effectLst/>
                <a:uLnTx/>
                <a:uFillTx/>
                <a:latin typeface="IBM Plex Sans Light" panose="020B0403050203000203" pitchFamily="34" charset="0"/>
                <a:ea typeface="+mj-ea"/>
                <a:cs typeface="+mj-cs"/>
                <a:sym typeface="IBM Plex Sans Light"/>
              </a:rPr>
              <a:t>Integration should be a </a:t>
            </a:r>
            <a:r>
              <a:rPr kumimoji="0" lang="en-US" sz="4400" b="0" i="0" u="none" strike="noStrike" kern="0" cap="none" spc="0" normalizeH="0" baseline="0" noProof="0">
                <a:ln>
                  <a:noFill/>
                </a:ln>
                <a:solidFill>
                  <a:srgbClr val="0F62FE"/>
                </a:solidFill>
                <a:effectLst/>
                <a:uLnTx/>
                <a:uFillTx/>
                <a:latin typeface="IBM Plex Sans Light" panose="020B0403050203000203" pitchFamily="34" charset="0"/>
                <a:ea typeface="+mj-ea"/>
                <a:cs typeface="+mj-cs"/>
                <a:sym typeface="IBM Plex Sans Light"/>
              </a:rPr>
              <a:t>key enabler </a:t>
            </a:r>
            <a:r>
              <a:rPr kumimoji="0" lang="en-US" sz="4400" b="0" i="0" u="none" strike="noStrike" kern="0" cap="none" spc="0" normalizeH="0" baseline="0" noProof="0">
                <a:ln>
                  <a:noFill/>
                </a:ln>
                <a:solidFill>
                  <a:srgbClr val="000000"/>
                </a:solidFill>
                <a:effectLst/>
                <a:uLnTx/>
                <a:uFillTx/>
                <a:latin typeface="IBM Plex Sans Light" panose="020B0403050203000203" pitchFamily="34" charset="0"/>
                <a:ea typeface="+mj-ea"/>
                <a:cs typeface="+mj-cs"/>
                <a:sym typeface="IBM Plex Sans Light"/>
              </a:rPr>
              <a:t>of business success, helping you move faster and overcome challenges</a:t>
            </a:r>
          </a:p>
        </p:txBody>
      </p:sp>
      <p:sp>
        <p:nvSpPr>
          <p:cNvPr id="17" name="TextBox 16">
            <a:extLst>
              <a:ext uri="{FF2B5EF4-FFF2-40B4-BE49-F238E27FC236}">
                <a16:creationId xmlns:a16="http://schemas.microsoft.com/office/drawing/2014/main" id="{2488C9D8-0D0D-F2E1-7D0E-FB1444DB944A}"/>
              </a:ext>
            </a:extLst>
          </p:cNvPr>
          <p:cNvSpPr txBox="1"/>
          <p:nvPr/>
        </p:nvSpPr>
        <p:spPr>
          <a:xfrm>
            <a:off x="15214600" y="4445000"/>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marR="0" lvl="0" indent="-446749" algn="l" defTabSz="2438400" rtl="0" eaLnBrk="1" fontAlgn="auto" latinLnBrk="0" hangingPunct="1">
              <a:lnSpc>
                <a:spcPct val="100000"/>
              </a:lnSpc>
              <a:spcBef>
                <a:spcPts val="2900"/>
              </a:spcBef>
              <a:spcAft>
                <a:spcPts val="0"/>
              </a:spcAft>
              <a:buClrTx/>
              <a:buSzPct val="100000"/>
              <a:buFontTx/>
              <a:buChar char="–"/>
              <a:tabLst/>
              <a:defRPr/>
            </a:pPr>
            <a:endParaRPr kumimoji="0" lang="en-US" sz="3600" b="0" i="0" u="none" strike="noStrike" kern="0" cap="none" spc="0" normalizeH="0" baseline="0" noProof="0">
              <a:ln>
                <a:noFill/>
              </a:ln>
              <a:solidFill>
                <a:srgbClr val="000000"/>
              </a:solidFill>
              <a:effectLst/>
              <a:uLnTx/>
              <a:uFillTx/>
              <a:latin typeface="IBM Plex Sans Light"/>
              <a:ea typeface="+mn-ea"/>
              <a:cs typeface="+mn-cs"/>
              <a:sym typeface="IBM Plex Sans Light"/>
            </a:endParaRPr>
          </a:p>
        </p:txBody>
      </p:sp>
      <p:sp>
        <p:nvSpPr>
          <p:cNvPr id="18" name="Text Placeholder 2">
            <a:extLst>
              <a:ext uri="{FF2B5EF4-FFF2-40B4-BE49-F238E27FC236}">
                <a16:creationId xmlns:a16="http://schemas.microsoft.com/office/drawing/2014/main" id="{974DD912-0D5F-7316-B705-C9F95EA272D1}"/>
              </a:ext>
            </a:extLst>
          </p:cNvPr>
          <p:cNvSpPr txBox="1">
            <a:spLocks/>
          </p:cNvSpPr>
          <p:nvPr/>
        </p:nvSpPr>
        <p:spPr>
          <a:xfrm>
            <a:off x="10314911" y="6765582"/>
            <a:ext cx="5152153" cy="81262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t"/>
          <a:lstStyle>
            <a:lvl1pPr marL="0" marR="0" indent="0" algn="l" defTabSz="2437912"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18"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236"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354"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772" marR="0" indent="-457108" algn="l" defTabSz="2437912"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269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190"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686"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18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7912" rtl="0" eaLnBrk="1" fontAlgn="auto" latinLnBrk="0" hangingPunct="1">
              <a:lnSpc>
                <a:spcPct val="110000"/>
              </a:lnSpc>
              <a:spcBef>
                <a:spcPts val="0"/>
              </a:spcBef>
              <a:spcAft>
                <a:spcPts val="0"/>
              </a:spcAft>
              <a:buClrTx/>
              <a:buSzTx/>
              <a:buFontTx/>
              <a:buNone/>
              <a:tabLst/>
              <a:defRPr/>
            </a:pPr>
            <a:r>
              <a:rPr kumimoji="0" lang="en-US" sz="3600" b="0" i="0" u="none" strike="noStrike" kern="0" cap="none" spc="0" normalizeH="0" baseline="0" noProof="0">
                <a:ln>
                  <a:noFill/>
                </a:ln>
                <a:solidFill>
                  <a:srgbClr val="000000"/>
                </a:solidFill>
                <a:effectLst/>
                <a:uLnTx/>
                <a:uFillTx/>
                <a:latin typeface="IBM Plex Sans Light"/>
                <a:ea typeface="+mj-ea"/>
                <a:cs typeface="+mj-cs"/>
                <a:sym typeface="IBM Plex Sans Light"/>
              </a:rPr>
              <a:t>Economic challenges</a:t>
            </a:r>
          </a:p>
        </p:txBody>
      </p:sp>
      <p:pic>
        <p:nvPicPr>
          <p:cNvPr id="19" name="Graphic 18">
            <a:extLst>
              <a:ext uri="{FF2B5EF4-FFF2-40B4-BE49-F238E27FC236}">
                <a16:creationId xmlns:a16="http://schemas.microsoft.com/office/drawing/2014/main" id="{5A39FA92-2B5A-2D7F-1F74-2B434D46B6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467064" y="4984337"/>
            <a:ext cx="903546" cy="845119"/>
          </a:xfrm>
          <a:prstGeom prst="rect">
            <a:avLst/>
          </a:prstGeom>
        </p:spPr>
      </p:pic>
      <p:pic>
        <p:nvPicPr>
          <p:cNvPr id="20" name="Graphic 19">
            <a:extLst>
              <a:ext uri="{FF2B5EF4-FFF2-40B4-BE49-F238E27FC236}">
                <a16:creationId xmlns:a16="http://schemas.microsoft.com/office/drawing/2014/main" id="{7C136212-1A1E-3D58-7016-D20C4AEF8A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43522" y="6694014"/>
            <a:ext cx="858060" cy="832122"/>
          </a:xfrm>
          <a:prstGeom prst="rect">
            <a:avLst/>
          </a:prstGeom>
        </p:spPr>
      </p:pic>
      <p:pic>
        <p:nvPicPr>
          <p:cNvPr id="21" name="Graphic 20">
            <a:extLst>
              <a:ext uri="{FF2B5EF4-FFF2-40B4-BE49-F238E27FC236}">
                <a16:creationId xmlns:a16="http://schemas.microsoft.com/office/drawing/2014/main" id="{DD7649DD-D490-B640-3AE4-EFB55EF3ECE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50021" y="4978132"/>
            <a:ext cx="851561" cy="812625"/>
          </a:xfrm>
          <a:prstGeom prst="rect">
            <a:avLst/>
          </a:prstGeom>
        </p:spPr>
      </p:pic>
      <p:pic>
        <p:nvPicPr>
          <p:cNvPr id="22" name="Graphic 21">
            <a:extLst>
              <a:ext uri="{FF2B5EF4-FFF2-40B4-BE49-F238E27FC236}">
                <a16:creationId xmlns:a16="http://schemas.microsoft.com/office/drawing/2014/main" id="{B60B4C80-E5A7-31BB-F9BE-ABBBFE9380B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557206" y="6803891"/>
            <a:ext cx="741092" cy="770519"/>
          </a:xfrm>
          <a:prstGeom prst="rect">
            <a:avLst/>
          </a:prstGeom>
        </p:spPr>
      </p:pic>
      <p:sp>
        <p:nvSpPr>
          <p:cNvPr id="23" name="Text Placeholder 2">
            <a:extLst>
              <a:ext uri="{FF2B5EF4-FFF2-40B4-BE49-F238E27FC236}">
                <a16:creationId xmlns:a16="http://schemas.microsoft.com/office/drawing/2014/main" id="{1CECE415-4BC9-9AA3-B873-FB4EE0D5B33D}"/>
              </a:ext>
            </a:extLst>
          </p:cNvPr>
          <p:cNvSpPr txBox="1">
            <a:spLocks/>
          </p:cNvSpPr>
          <p:nvPr/>
        </p:nvSpPr>
        <p:spPr>
          <a:xfrm>
            <a:off x="17011627" y="5225381"/>
            <a:ext cx="5886920" cy="58272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t"/>
          <a:lstStyle>
            <a:lvl1pPr marL="0" marR="0" indent="0" algn="l" defTabSz="2437912"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18"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236"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354"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772" marR="0" indent="-457108" algn="l" defTabSz="2437912"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269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190"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686"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18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7912" rtl="0" eaLnBrk="1" fontAlgn="auto" latinLnBrk="0" hangingPunct="1">
              <a:lnSpc>
                <a:spcPct val="110000"/>
              </a:lnSpc>
              <a:spcBef>
                <a:spcPts val="0"/>
              </a:spcBef>
              <a:spcAft>
                <a:spcPts val="0"/>
              </a:spcAft>
              <a:buClrTx/>
              <a:buSzTx/>
              <a:buFontTx/>
              <a:buNone/>
              <a:tabLst/>
              <a:defRPr/>
            </a:pPr>
            <a:r>
              <a:rPr kumimoji="0" lang="en-US" sz="3600" b="0" i="0" u="none" strike="noStrike" kern="0" cap="none" spc="0" normalizeH="0" baseline="0" noProof="0">
                <a:ln>
                  <a:noFill/>
                </a:ln>
                <a:solidFill>
                  <a:srgbClr val="000000"/>
                </a:solidFill>
                <a:effectLst/>
                <a:uLnTx/>
                <a:uFillTx/>
                <a:latin typeface="IBM Plex Sans Light"/>
                <a:ea typeface="+mj-ea"/>
                <a:cs typeface="+mj-cs"/>
                <a:sym typeface="IBM Plex Sans Light"/>
              </a:rPr>
              <a:t>Cybersecurity threats</a:t>
            </a:r>
          </a:p>
          <a:p>
            <a:pPr marL="457200" marR="0" lvl="0" indent="-457200" algn="l" defTabSz="2437912" rtl="0" eaLnBrk="1" fontAlgn="auto" latinLnBrk="0" hangingPunct="1">
              <a:lnSpc>
                <a:spcPct val="110000"/>
              </a:lnSpc>
              <a:spcBef>
                <a:spcPts val="0"/>
              </a:spcBef>
              <a:spcAft>
                <a:spcPts val="0"/>
              </a:spcAft>
              <a:buClrTx/>
              <a:buSzTx/>
              <a:buFont typeface="Arial"/>
              <a:buChar char="•"/>
              <a:tabLst/>
              <a:defRPr/>
            </a:pPr>
            <a:endParaRPr kumimoji="0" lang="en-US" sz="3600" b="0" i="0" u="none" strike="noStrike" kern="0" cap="none" spc="0" normalizeH="0" baseline="0" noProof="0">
              <a:ln>
                <a:noFill/>
              </a:ln>
              <a:solidFill>
                <a:srgbClr val="000000"/>
              </a:solidFill>
              <a:effectLst/>
              <a:uLnTx/>
              <a:uFillTx/>
              <a:latin typeface="IBM Plex Sans Light"/>
              <a:ea typeface="+mj-ea"/>
              <a:cs typeface="+mj-cs"/>
              <a:sym typeface="IBM Plex Sans Light"/>
            </a:endParaRPr>
          </a:p>
          <a:p>
            <a:pPr marL="457200" marR="0" lvl="0" indent="-457200" algn="l" defTabSz="2437912" rtl="0" eaLnBrk="1" fontAlgn="auto" latinLnBrk="0" hangingPunct="1">
              <a:lnSpc>
                <a:spcPct val="110000"/>
              </a:lnSpc>
              <a:spcBef>
                <a:spcPts val="0"/>
              </a:spcBef>
              <a:spcAft>
                <a:spcPts val="0"/>
              </a:spcAft>
              <a:buClrTx/>
              <a:buSzTx/>
              <a:buFont typeface="Arial"/>
              <a:buChar char="•"/>
              <a:tabLst/>
              <a:defRPr/>
            </a:pPr>
            <a:endParaRPr kumimoji="0" lang="en-US" sz="3600" b="0" i="0" u="none" strike="noStrike" kern="0" cap="none" spc="0" normalizeH="0" baseline="0" noProof="0">
              <a:ln>
                <a:noFill/>
              </a:ln>
              <a:solidFill>
                <a:srgbClr val="000000"/>
              </a:solidFill>
              <a:effectLst/>
              <a:uLnTx/>
              <a:uFillTx/>
              <a:latin typeface="IBM Plex Sans Light"/>
              <a:ea typeface="+mj-ea"/>
              <a:cs typeface="+mj-cs"/>
              <a:sym typeface="IBM Plex Sans Light"/>
            </a:endParaRPr>
          </a:p>
          <a:p>
            <a:pPr marL="0" marR="0" lvl="0" indent="0" algn="l" defTabSz="2437912" rtl="0" eaLnBrk="1" fontAlgn="auto" latinLnBrk="0" hangingPunct="1">
              <a:lnSpc>
                <a:spcPct val="11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IBM Plex Sans Light"/>
              <a:ea typeface="+mj-ea"/>
              <a:cs typeface="+mj-cs"/>
              <a:sym typeface="IBM Plex Sans Light"/>
            </a:endParaRPr>
          </a:p>
          <a:p>
            <a:pPr marL="0" marR="0" lvl="0" indent="0" algn="l" defTabSz="2437912" rtl="0" eaLnBrk="1" fontAlgn="auto" latinLnBrk="0" hangingPunct="1">
              <a:lnSpc>
                <a:spcPct val="11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IBM Plex Sans Light"/>
              <a:ea typeface="+mj-ea"/>
              <a:cs typeface="+mj-cs"/>
              <a:sym typeface="IBM Plex Sans Light"/>
            </a:endParaRPr>
          </a:p>
          <a:p>
            <a:pPr marL="0" marR="0" lvl="0" indent="0" algn="l" defTabSz="2437912" rtl="0" eaLnBrk="1" fontAlgn="auto" latinLnBrk="0" hangingPunct="1">
              <a:lnSpc>
                <a:spcPct val="11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IBM Plex Sans Light"/>
              <a:ea typeface="+mj-ea"/>
              <a:cs typeface="+mj-cs"/>
              <a:sym typeface="IBM Plex Sans Light"/>
            </a:endParaRPr>
          </a:p>
        </p:txBody>
      </p:sp>
      <p:sp>
        <p:nvSpPr>
          <p:cNvPr id="24" name="Text Placeholder 2">
            <a:extLst>
              <a:ext uri="{FF2B5EF4-FFF2-40B4-BE49-F238E27FC236}">
                <a16:creationId xmlns:a16="http://schemas.microsoft.com/office/drawing/2014/main" id="{FD778E8C-A55C-E1B6-AACA-19BDB1DE99F5}"/>
              </a:ext>
            </a:extLst>
          </p:cNvPr>
          <p:cNvSpPr txBox="1">
            <a:spLocks/>
          </p:cNvSpPr>
          <p:nvPr/>
        </p:nvSpPr>
        <p:spPr>
          <a:xfrm>
            <a:off x="10317004" y="5215160"/>
            <a:ext cx="6464510" cy="169045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t"/>
          <a:lstStyle>
            <a:lvl1pPr marL="0" marR="0" indent="0" algn="l" defTabSz="2437912"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18"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236"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354"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772" marR="0" indent="-457108" algn="l" defTabSz="2437912"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269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190"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686"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18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7912" rtl="0" eaLnBrk="1" fontAlgn="auto" latinLnBrk="0" hangingPunct="1">
              <a:lnSpc>
                <a:spcPct val="110000"/>
              </a:lnSpc>
              <a:spcBef>
                <a:spcPts val="0"/>
              </a:spcBef>
              <a:spcAft>
                <a:spcPts val="0"/>
              </a:spcAft>
              <a:buClrTx/>
              <a:buSzTx/>
              <a:buFontTx/>
              <a:buNone/>
              <a:tabLst/>
              <a:defRPr/>
            </a:pPr>
            <a:r>
              <a:rPr kumimoji="0" lang="en-US" sz="3600" b="0" i="0" u="none" strike="noStrike" kern="0" cap="none" spc="0" normalizeH="0" baseline="0" noProof="0">
                <a:ln>
                  <a:noFill/>
                </a:ln>
                <a:solidFill>
                  <a:srgbClr val="000000"/>
                </a:solidFill>
                <a:effectLst/>
                <a:uLnTx/>
                <a:uFillTx/>
                <a:latin typeface="IBM Plex Sans Light"/>
                <a:ea typeface="+mj-ea"/>
                <a:cs typeface="+mj-cs"/>
                <a:sym typeface="IBM Plex Sans Light"/>
              </a:rPr>
              <a:t>Continual change</a:t>
            </a:r>
          </a:p>
        </p:txBody>
      </p:sp>
      <p:sp>
        <p:nvSpPr>
          <p:cNvPr id="25" name="Text Placeholder 2">
            <a:extLst>
              <a:ext uri="{FF2B5EF4-FFF2-40B4-BE49-F238E27FC236}">
                <a16:creationId xmlns:a16="http://schemas.microsoft.com/office/drawing/2014/main" id="{C6939A23-09C1-398A-42E0-BC81B6FDA840}"/>
              </a:ext>
            </a:extLst>
          </p:cNvPr>
          <p:cNvSpPr txBox="1">
            <a:spLocks/>
          </p:cNvSpPr>
          <p:nvPr/>
        </p:nvSpPr>
        <p:spPr>
          <a:xfrm>
            <a:off x="17011627" y="6876441"/>
            <a:ext cx="5886920" cy="81262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t"/>
          <a:lstStyle>
            <a:lvl1pPr marL="0" marR="0" indent="0" algn="l" defTabSz="2437912"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18"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236"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354"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772" marR="0" indent="-457108" algn="l" defTabSz="2437912"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269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190"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686"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18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7912" rtl="0" eaLnBrk="1" fontAlgn="auto" latinLnBrk="0" hangingPunct="1">
              <a:lnSpc>
                <a:spcPct val="110000"/>
              </a:lnSpc>
              <a:spcBef>
                <a:spcPts val="0"/>
              </a:spcBef>
              <a:spcAft>
                <a:spcPts val="0"/>
              </a:spcAft>
              <a:buClrTx/>
              <a:buSzTx/>
              <a:buFontTx/>
              <a:buNone/>
              <a:tabLst/>
              <a:defRPr/>
            </a:pPr>
            <a:r>
              <a:rPr kumimoji="0" lang="en-US" sz="3600" b="0" i="0" u="none" strike="noStrike" kern="0" cap="none" spc="0" normalizeH="0" baseline="0" noProof="0">
                <a:ln>
                  <a:noFill/>
                </a:ln>
                <a:solidFill>
                  <a:srgbClr val="000000"/>
                </a:solidFill>
                <a:effectLst/>
                <a:uLnTx/>
                <a:uFillTx/>
                <a:latin typeface="IBM Plex Sans Light"/>
                <a:ea typeface="+mj-ea"/>
                <a:cs typeface="+mj-cs"/>
                <a:sym typeface="IBM Plex Sans Light"/>
              </a:rPr>
              <a:t>Regulatory requirements</a:t>
            </a:r>
          </a:p>
          <a:p>
            <a:pPr marL="457200" marR="0" lvl="0" indent="-457200" algn="l" defTabSz="2437912" rtl="0" eaLnBrk="1" fontAlgn="auto" latinLnBrk="0" hangingPunct="1">
              <a:lnSpc>
                <a:spcPct val="110000"/>
              </a:lnSpc>
              <a:spcBef>
                <a:spcPts val="0"/>
              </a:spcBef>
              <a:spcAft>
                <a:spcPts val="0"/>
              </a:spcAft>
              <a:buClrTx/>
              <a:buSzTx/>
              <a:buFont typeface="Arial"/>
              <a:buChar char="•"/>
              <a:tabLst/>
              <a:defRPr/>
            </a:pPr>
            <a:endParaRPr kumimoji="0" lang="en-US" sz="3600" b="0" i="0" u="none" strike="noStrike" kern="0" cap="none" spc="0" normalizeH="0" baseline="0" noProof="0">
              <a:ln>
                <a:noFill/>
              </a:ln>
              <a:solidFill>
                <a:srgbClr val="000000"/>
              </a:solidFill>
              <a:effectLst/>
              <a:uLnTx/>
              <a:uFillTx/>
              <a:latin typeface="IBM Plex Sans Light"/>
              <a:ea typeface="+mj-ea"/>
              <a:cs typeface="+mj-cs"/>
              <a:sym typeface="IBM Plex Sans Light"/>
            </a:endParaRPr>
          </a:p>
          <a:p>
            <a:pPr marL="457200" marR="0" lvl="0" indent="-457200" algn="l" defTabSz="2437912" rtl="0" eaLnBrk="1" fontAlgn="auto" latinLnBrk="0" hangingPunct="1">
              <a:lnSpc>
                <a:spcPct val="110000"/>
              </a:lnSpc>
              <a:spcBef>
                <a:spcPts val="0"/>
              </a:spcBef>
              <a:spcAft>
                <a:spcPts val="0"/>
              </a:spcAft>
              <a:buClrTx/>
              <a:buSzTx/>
              <a:buFont typeface="Arial"/>
              <a:buChar char="•"/>
              <a:tabLst/>
              <a:defRPr/>
            </a:pPr>
            <a:endParaRPr kumimoji="0" lang="en-US" sz="3600" b="0" i="0" u="none" strike="noStrike" kern="0" cap="none" spc="0" normalizeH="0" baseline="0" noProof="0">
              <a:ln>
                <a:noFill/>
              </a:ln>
              <a:solidFill>
                <a:srgbClr val="000000"/>
              </a:solidFill>
              <a:effectLst/>
              <a:uLnTx/>
              <a:uFillTx/>
              <a:latin typeface="IBM Plex Sans Light"/>
              <a:ea typeface="+mj-ea"/>
              <a:cs typeface="+mj-cs"/>
              <a:sym typeface="IBM Plex Sans Light"/>
            </a:endParaRPr>
          </a:p>
          <a:p>
            <a:pPr marL="457200" marR="0" lvl="0" indent="-457200" algn="l" defTabSz="2437912" rtl="0" eaLnBrk="1" fontAlgn="auto" latinLnBrk="0" hangingPunct="1">
              <a:lnSpc>
                <a:spcPct val="110000"/>
              </a:lnSpc>
              <a:spcBef>
                <a:spcPts val="0"/>
              </a:spcBef>
              <a:spcAft>
                <a:spcPts val="0"/>
              </a:spcAft>
              <a:buClrTx/>
              <a:buSzTx/>
              <a:buFont typeface="Arial"/>
              <a:buChar char="•"/>
              <a:tabLst/>
              <a:defRPr/>
            </a:pPr>
            <a:endParaRPr kumimoji="0" lang="en-US" sz="3600" b="0" i="0" u="none" strike="noStrike" kern="0" cap="none" spc="0" normalizeH="0" baseline="0" noProof="0">
              <a:ln>
                <a:noFill/>
              </a:ln>
              <a:solidFill>
                <a:srgbClr val="000000"/>
              </a:solidFill>
              <a:effectLst/>
              <a:uLnTx/>
              <a:uFillTx/>
              <a:latin typeface="IBM Plex Sans Light"/>
              <a:ea typeface="+mj-ea"/>
              <a:cs typeface="+mj-cs"/>
              <a:sym typeface="IBM Plex Sans Light"/>
            </a:endParaRPr>
          </a:p>
          <a:p>
            <a:pPr marL="0" marR="0" lvl="0" indent="0" algn="l" defTabSz="2437912" rtl="0" eaLnBrk="1" fontAlgn="auto" latinLnBrk="0" hangingPunct="1">
              <a:lnSpc>
                <a:spcPct val="11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IBM Plex Sans Light"/>
              <a:ea typeface="+mj-ea"/>
              <a:cs typeface="+mj-cs"/>
              <a:sym typeface="IBM Plex Sans Light"/>
            </a:endParaRPr>
          </a:p>
          <a:p>
            <a:pPr marL="0" marR="0" lvl="0" indent="0" algn="l" defTabSz="2437912" rtl="0" eaLnBrk="1" fontAlgn="auto" latinLnBrk="0" hangingPunct="1">
              <a:lnSpc>
                <a:spcPct val="11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IBM Plex Sans Light"/>
              <a:ea typeface="+mj-ea"/>
              <a:cs typeface="+mj-cs"/>
              <a:sym typeface="IBM Plex Sans Light"/>
            </a:endParaRPr>
          </a:p>
          <a:p>
            <a:pPr marL="0" marR="0" lvl="0" indent="0" algn="l" defTabSz="2437912" rtl="0" eaLnBrk="1" fontAlgn="auto" latinLnBrk="0" hangingPunct="1">
              <a:lnSpc>
                <a:spcPct val="11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IBM Plex Sans Light"/>
              <a:ea typeface="+mj-ea"/>
              <a:cs typeface="+mj-cs"/>
              <a:sym typeface="IBM Plex Sans Light"/>
            </a:endParaRPr>
          </a:p>
        </p:txBody>
      </p:sp>
    </p:spTree>
    <p:extLst>
      <p:ext uri="{BB962C8B-B14F-4D97-AF65-F5344CB8AC3E}">
        <p14:creationId xmlns:p14="http://schemas.microsoft.com/office/powerpoint/2010/main" val="355946395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7645A-82E9-CA35-2A03-8C27BED3AC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D77D97-6761-A332-2D8A-C2276A9583E7}"/>
              </a:ext>
            </a:extLst>
          </p:cNvPr>
          <p:cNvSpPr>
            <a:spLocks noGrp="1"/>
          </p:cNvSpPr>
          <p:nvPr>
            <p:ph type="title"/>
          </p:nvPr>
        </p:nvSpPr>
        <p:spPr>
          <a:xfrm>
            <a:off x="576000" y="576072"/>
            <a:ext cx="8561650" cy="3995928"/>
          </a:xfrm>
        </p:spPr>
        <p:txBody>
          <a:bodyPr/>
          <a:lstStyle/>
          <a:p>
            <a:r>
              <a:rPr lang="en-US" sz="6800"/>
              <a:t>How does integration accelerate innovation and modernization?</a:t>
            </a:r>
          </a:p>
        </p:txBody>
      </p:sp>
      <p:sp>
        <p:nvSpPr>
          <p:cNvPr id="6" name="Footer Placeholder 5">
            <a:extLst>
              <a:ext uri="{FF2B5EF4-FFF2-40B4-BE49-F238E27FC236}">
                <a16:creationId xmlns:a16="http://schemas.microsoft.com/office/drawing/2014/main" id="{070404A4-B1F4-A6E7-9096-3BF32F322346}"/>
              </a:ext>
            </a:extLst>
          </p:cNvPr>
          <p:cNvSpPr>
            <a:spLocks noGrp="1"/>
          </p:cNvSpPr>
          <p:nvPr>
            <p:ph type="ftr" sz="quarter" idx="18"/>
          </p:nvPr>
        </p:nvSpPr>
        <p:spPr>
          <a:xfrm>
            <a:off x="582422" y="12823825"/>
            <a:ext cx="4956176" cy="381000"/>
          </a:xfrm>
        </p:spPr>
        <p:txBody>
          <a:bodyPr/>
          <a:lstStyle/>
          <a:p>
            <a:r>
              <a:rPr lang="en-US"/>
              <a:t>Integrate applications across hybrid cloud</a:t>
            </a:r>
          </a:p>
        </p:txBody>
      </p:sp>
      <p:pic>
        <p:nvPicPr>
          <p:cNvPr id="3" name="Picture Placeholder 5">
            <a:extLst>
              <a:ext uri="{FF2B5EF4-FFF2-40B4-BE49-F238E27FC236}">
                <a16:creationId xmlns:a16="http://schemas.microsoft.com/office/drawing/2014/main" id="{0B212D34-AE92-6B46-6002-4D07C2462C32}"/>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2763500" y="576071"/>
            <a:ext cx="11047675" cy="125747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spTree>
    <p:extLst>
      <p:ext uri="{BB962C8B-B14F-4D97-AF65-F5344CB8AC3E}">
        <p14:creationId xmlns:p14="http://schemas.microsoft.com/office/powerpoint/2010/main" val="351553799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F78990-1DEF-4276-37DD-4033284A929A}"/>
            </a:ext>
          </a:extLst>
        </p:cNvPr>
        <p:cNvGrpSpPr/>
        <p:nvPr/>
      </p:nvGrpSpPr>
      <p:grpSpPr>
        <a:xfrm>
          <a:off x="0" y="0"/>
          <a:ext cx="0" cy="0"/>
          <a:chOff x="0" y="0"/>
          <a:chExt cx="0" cy="0"/>
        </a:xfrm>
      </p:grpSpPr>
      <p:sp>
        <p:nvSpPr>
          <p:cNvPr id="16" name="Rectangle 15" descr="Blue 10 quarter slide background">
            <a:extLst>
              <a:ext uri="{FF2B5EF4-FFF2-40B4-BE49-F238E27FC236}">
                <a16:creationId xmlns:a16="http://schemas.microsoft.com/office/drawing/2014/main" id="{E5BC50EE-8DEE-660A-7729-FD9EA26B6078}"/>
              </a:ext>
            </a:extLst>
          </p:cNvPr>
          <p:cNvSpPr/>
          <p:nvPr/>
        </p:nvSpPr>
        <p:spPr bwMode="auto">
          <a:xfrm>
            <a:off x="-1" y="0"/>
            <a:ext cx="12193588" cy="13716000"/>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3" name="Title 2">
            <a:extLst>
              <a:ext uri="{FF2B5EF4-FFF2-40B4-BE49-F238E27FC236}">
                <a16:creationId xmlns:a16="http://schemas.microsoft.com/office/drawing/2014/main" id="{22A8E811-C156-B7BF-9BA8-FE2E1558F07E}"/>
              </a:ext>
            </a:extLst>
          </p:cNvPr>
          <p:cNvSpPr>
            <a:spLocks noGrp="1"/>
          </p:cNvSpPr>
          <p:nvPr>
            <p:ph type="title"/>
          </p:nvPr>
        </p:nvSpPr>
        <p:spPr>
          <a:xfrm>
            <a:off x="576000" y="576072"/>
            <a:ext cx="5520000" cy="1948165"/>
          </a:xfrm>
        </p:spPr>
        <p:txBody>
          <a:bodyPr/>
          <a:lstStyle/>
          <a:p>
            <a:r>
              <a:rPr lang="en-US"/>
              <a:t>Empower seamless integration and automation with IBM’s hybrid iPaaS</a:t>
            </a:r>
          </a:p>
        </p:txBody>
      </p:sp>
      <p:sp>
        <p:nvSpPr>
          <p:cNvPr id="31" name="Text Placeholder 4">
            <a:extLst>
              <a:ext uri="{FF2B5EF4-FFF2-40B4-BE49-F238E27FC236}">
                <a16:creationId xmlns:a16="http://schemas.microsoft.com/office/drawing/2014/main" id="{73FAE702-7FDF-7407-3D38-1724C1B2C577}"/>
              </a:ext>
            </a:extLst>
          </p:cNvPr>
          <p:cNvSpPr>
            <a:spLocks noGrp="1"/>
          </p:cNvSpPr>
          <p:nvPr>
            <p:ph type="body" sz="quarter" idx="12"/>
          </p:nvPr>
        </p:nvSpPr>
        <p:spPr>
          <a:xfrm>
            <a:off x="596565" y="3043237"/>
            <a:ext cx="4951413" cy="9151937"/>
          </a:xfrm>
        </p:spPr>
        <p:txBody>
          <a:bodyPr/>
          <a:lstStyle/>
          <a:p>
            <a:r>
              <a:rPr lang="en-US" sz="2800">
                <a:solidFill>
                  <a:srgbClr val="0F62FE"/>
                </a:solidFill>
              </a:rPr>
              <a:t>IBM</a:t>
            </a:r>
            <a:r>
              <a:rPr lang="en-US" sz="2800" kern="0">
                <a:solidFill>
                  <a:srgbClr val="0F62FE"/>
                </a:solidFill>
              </a:rPr>
              <a:t>’</a:t>
            </a:r>
            <a:r>
              <a:rPr lang="en-US" sz="2800">
                <a:solidFill>
                  <a:srgbClr val="0F62FE"/>
                </a:solidFill>
              </a:rPr>
              <a:t>s hybrid iPaaS is a unified hybrid integration platform as a service </a:t>
            </a:r>
            <a:r>
              <a:rPr lang="en-US" sz="2800"/>
              <a:t>with a single, common interface and control plane for multiple integration patterns—applications, APIs, B2B, files and events—to help enterprises accelerate innovation, derive value from data, infuse AI and modernize their applications.</a:t>
            </a:r>
          </a:p>
        </p:txBody>
      </p:sp>
      <p:sp>
        <p:nvSpPr>
          <p:cNvPr id="32" name="Text Placeholder 5">
            <a:extLst>
              <a:ext uri="{FF2B5EF4-FFF2-40B4-BE49-F238E27FC236}">
                <a16:creationId xmlns:a16="http://schemas.microsoft.com/office/drawing/2014/main" id="{34127DF0-0332-F2CF-0842-B391EA0E4375}"/>
              </a:ext>
            </a:extLst>
          </p:cNvPr>
          <p:cNvSpPr>
            <a:spLocks noGrp="1"/>
          </p:cNvSpPr>
          <p:nvPr>
            <p:ph type="body" sz="quarter" idx="13"/>
          </p:nvPr>
        </p:nvSpPr>
        <p:spPr>
          <a:xfrm>
            <a:off x="6709065" y="3044824"/>
            <a:ext cx="4953000" cy="9151937"/>
          </a:xfrm>
        </p:spPr>
        <p:txBody>
          <a:bodyPr/>
          <a:lstStyle/>
          <a:p>
            <a:r>
              <a:rPr lang="en-US" sz="2800"/>
              <a:t>IBM</a:t>
            </a:r>
            <a:r>
              <a:rPr lang="en-US" sz="2800" kern="0"/>
              <a:t>’</a:t>
            </a:r>
            <a:r>
              <a:rPr lang="en-US" sz="2800"/>
              <a:t>s iPaaS aggregates integration technologies to offer multiple advantages:</a:t>
            </a:r>
          </a:p>
          <a:p>
            <a:pPr lvl="1"/>
            <a:r>
              <a:rPr lang="en-US" sz="2800"/>
              <a:t>A unified experience</a:t>
            </a:r>
          </a:p>
          <a:p>
            <a:pPr lvl="1"/>
            <a:r>
              <a:rPr lang="en-US" sz="2800"/>
              <a:t>The ability to develop anywhere, deploy anywhere</a:t>
            </a:r>
          </a:p>
          <a:p>
            <a:pPr lvl="1"/>
            <a:r>
              <a:rPr lang="en-US" sz="2800"/>
              <a:t>Centralized management and distributed execution</a:t>
            </a:r>
          </a:p>
          <a:p>
            <a:pPr lvl="1"/>
            <a:r>
              <a:rPr lang="en-US" sz="2800"/>
              <a:t>Composable integration flows </a:t>
            </a:r>
          </a:p>
          <a:p>
            <a:pPr lvl="1"/>
            <a:r>
              <a:rPr lang="en-US" sz="2800"/>
              <a:t>AI-driven productivity</a:t>
            </a:r>
            <a:endParaRPr lang="en-US" sz="2800" baseline="30000"/>
          </a:p>
        </p:txBody>
      </p:sp>
      <p:sp>
        <p:nvSpPr>
          <p:cNvPr id="11" name="Slide Number Placeholder 2">
            <a:extLst>
              <a:ext uri="{FF2B5EF4-FFF2-40B4-BE49-F238E27FC236}">
                <a16:creationId xmlns:a16="http://schemas.microsoft.com/office/drawing/2014/main" id="{70E4E31C-0463-DF2C-6FFD-A0D3DB8399FD}"/>
              </a:ext>
            </a:extLst>
          </p:cNvPr>
          <p:cNvSpPr>
            <a:spLocks noGrp="1"/>
          </p:cNvSpPr>
          <p:nvPr>
            <p:ph type="sldNum" sz="quarter" idx="4"/>
          </p:nvPr>
        </p:nvSpPr>
        <p:spPr>
          <a:xfrm>
            <a:off x="23541592" y="12951538"/>
            <a:ext cx="270908" cy="246221"/>
          </a:xfrm>
        </p:spPr>
        <p:txBody>
          <a:bodyPr/>
          <a:lstStyle/>
          <a:p>
            <a:fld id="{86CB4B4D-7CA3-9044-876B-883B54F8677D}" type="slidenum">
              <a:rPr lang="en-US" smtClean="0"/>
              <a:pPr/>
              <a:t>9</a:t>
            </a:fld>
            <a:endParaRPr lang="en-US"/>
          </a:p>
        </p:txBody>
      </p:sp>
      <p:sp>
        <p:nvSpPr>
          <p:cNvPr id="7" name="Footer Placeholder 5">
            <a:extLst>
              <a:ext uri="{FF2B5EF4-FFF2-40B4-BE49-F238E27FC236}">
                <a16:creationId xmlns:a16="http://schemas.microsoft.com/office/drawing/2014/main" id="{D45289A7-3EF7-15C8-892C-A1FD5660FD7D}"/>
              </a:ext>
            </a:extLst>
          </p:cNvPr>
          <p:cNvSpPr>
            <a:spLocks noGrp="1"/>
          </p:cNvSpPr>
          <p:nvPr>
            <p:ph type="ftr" sz="quarter" idx="18"/>
          </p:nvPr>
        </p:nvSpPr>
        <p:spPr>
          <a:xfrm>
            <a:off x="576000" y="12816000"/>
            <a:ext cx="4956176" cy="381000"/>
          </a:xfrm>
        </p:spPr>
        <p:txBody>
          <a:bodyPr/>
          <a:lstStyle/>
          <a:p>
            <a:r>
              <a:rPr lang="en-US"/>
              <a:t>Integrate applications across hybrid cloud</a:t>
            </a:r>
          </a:p>
        </p:txBody>
      </p:sp>
      <p:grpSp>
        <p:nvGrpSpPr>
          <p:cNvPr id="22" name="Group 21">
            <a:extLst>
              <a:ext uri="{FF2B5EF4-FFF2-40B4-BE49-F238E27FC236}">
                <a16:creationId xmlns:a16="http://schemas.microsoft.com/office/drawing/2014/main" id="{D2B1031E-480B-FE04-A321-AEB054C7E5F1}"/>
              </a:ext>
            </a:extLst>
          </p:cNvPr>
          <p:cNvGrpSpPr/>
          <p:nvPr/>
        </p:nvGrpSpPr>
        <p:grpSpPr>
          <a:xfrm>
            <a:off x="13622481" y="1534629"/>
            <a:ext cx="9598492" cy="9133369"/>
            <a:chOff x="1568526" y="3636367"/>
            <a:chExt cx="7772400" cy="7395763"/>
          </a:xfrm>
        </p:grpSpPr>
        <p:grpSp>
          <p:nvGrpSpPr>
            <p:cNvPr id="23" name="Group 22">
              <a:extLst>
                <a:ext uri="{FF2B5EF4-FFF2-40B4-BE49-F238E27FC236}">
                  <a16:creationId xmlns:a16="http://schemas.microsoft.com/office/drawing/2014/main" id="{30BA517B-C86F-BD29-9A1A-ED4BE0B23F3C}"/>
                </a:ext>
              </a:extLst>
            </p:cNvPr>
            <p:cNvGrpSpPr/>
            <p:nvPr/>
          </p:nvGrpSpPr>
          <p:grpSpPr>
            <a:xfrm>
              <a:off x="1568526" y="3636367"/>
              <a:ext cx="7772400" cy="7395763"/>
              <a:chOff x="14622444" y="3026767"/>
              <a:chExt cx="7772400" cy="7395763"/>
            </a:xfrm>
          </p:grpSpPr>
          <p:sp>
            <p:nvSpPr>
              <p:cNvPr id="26" name="TextBox 25">
                <a:extLst>
                  <a:ext uri="{FF2B5EF4-FFF2-40B4-BE49-F238E27FC236}">
                    <a16:creationId xmlns:a16="http://schemas.microsoft.com/office/drawing/2014/main" id="{821CC7D5-AA5E-A98F-F696-710129CDA257}"/>
                  </a:ext>
                </a:extLst>
              </p:cNvPr>
              <p:cNvSpPr txBox="1"/>
              <p:nvPr/>
            </p:nvSpPr>
            <p:spPr>
              <a:xfrm>
                <a:off x="17169063" y="5500190"/>
                <a:ext cx="2237873" cy="2448918"/>
              </a:xfrm>
              <a:prstGeom prst="rect">
                <a:avLst/>
              </a:prstGeom>
              <a:solidFill>
                <a:schemeClr val="bg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0" marR="0" lvl="0" indent="0" algn="ctr" defTabSz="1218712" rtl="0" eaLnBrk="1" fontAlgn="auto" latinLnBrk="0" hangingPunct="1">
                  <a:lnSpc>
                    <a:spcPct val="100000"/>
                  </a:lnSpc>
                  <a:spcBef>
                    <a:spcPts val="1450"/>
                  </a:spcBef>
                  <a:spcAft>
                    <a:spcPts val="0"/>
                  </a:spcAft>
                  <a:buClrTx/>
                  <a:buSzPct val="100000"/>
                  <a:buFontTx/>
                  <a:buNone/>
                  <a:tabLst/>
                  <a:defRPr/>
                </a:pPr>
                <a:r>
                  <a:rPr kumimoji="0" lang="en-US" sz="1600" b="0" i="0" u="none" strike="noStrike" kern="0" cap="none" spc="0" normalizeH="0" baseline="0" noProof="0">
                    <a:ln>
                      <a:noFill/>
                    </a:ln>
                    <a:solidFill>
                      <a:srgbClr val="000000"/>
                    </a:solidFill>
                    <a:effectLst/>
                    <a:uLnTx/>
                    <a:uFillTx/>
                    <a:latin typeface="IBM Plex Sans Light"/>
                    <a:ea typeface="+mn-ea"/>
                    <a:cs typeface="+mn-cs"/>
                    <a:sym typeface="IBM Plex Sans Light"/>
                  </a:rPr>
                  <a:t>Build</a:t>
                </a:r>
              </a:p>
              <a:p>
                <a:pPr marL="0" marR="0" lvl="0" indent="0" algn="ctr" defTabSz="1218712" rtl="0" eaLnBrk="1" fontAlgn="auto" latinLnBrk="0" hangingPunct="1">
                  <a:lnSpc>
                    <a:spcPct val="100000"/>
                  </a:lnSpc>
                  <a:spcBef>
                    <a:spcPts val="1450"/>
                  </a:spcBef>
                  <a:spcAft>
                    <a:spcPts val="0"/>
                  </a:spcAft>
                  <a:buClrTx/>
                  <a:buSzPct val="100000"/>
                  <a:buFontTx/>
                  <a:buNone/>
                  <a:tabLst/>
                  <a:defRPr/>
                </a:pPr>
                <a:r>
                  <a:rPr kumimoji="0" lang="en-US" sz="1600" b="0" i="0" u="none" strike="noStrike" kern="0" cap="none" spc="0" normalizeH="0" baseline="0" noProof="0">
                    <a:ln>
                      <a:noFill/>
                    </a:ln>
                    <a:solidFill>
                      <a:srgbClr val="000000"/>
                    </a:solidFill>
                    <a:effectLst/>
                    <a:uLnTx/>
                    <a:uFillTx/>
                    <a:latin typeface="IBM Plex Sans Light"/>
                    <a:ea typeface="+mn-ea"/>
                    <a:cs typeface="+mn-cs"/>
                    <a:sym typeface="IBM Plex Sans Light"/>
                  </a:rPr>
                  <a:t>Govern</a:t>
                </a:r>
              </a:p>
              <a:p>
                <a:pPr marL="0" marR="0" lvl="0" indent="0" algn="ctr" defTabSz="1218712" rtl="0" eaLnBrk="1" fontAlgn="auto" latinLnBrk="0" hangingPunct="1">
                  <a:lnSpc>
                    <a:spcPct val="100000"/>
                  </a:lnSpc>
                  <a:spcBef>
                    <a:spcPts val="1450"/>
                  </a:spcBef>
                  <a:spcAft>
                    <a:spcPts val="0"/>
                  </a:spcAft>
                  <a:buClrTx/>
                  <a:buSzPct val="100000"/>
                  <a:buFontTx/>
                  <a:buNone/>
                  <a:tabLst/>
                  <a:defRPr/>
                </a:pPr>
                <a:r>
                  <a:rPr kumimoji="0" lang="en-US" sz="1600" b="0" i="0" u="none" strike="noStrike" kern="0" cap="none" spc="0" normalizeH="0" baseline="0" noProof="0">
                    <a:ln>
                      <a:noFill/>
                    </a:ln>
                    <a:solidFill>
                      <a:srgbClr val="000000"/>
                    </a:solidFill>
                    <a:effectLst/>
                    <a:uLnTx/>
                    <a:uFillTx/>
                    <a:latin typeface="IBM Plex Sans Light"/>
                    <a:ea typeface="+mn-ea"/>
                    <a:cs typeface="+mn-cs"/>
                    <a:sym typeface="IBM Plex Sans Light"/>
                  </a:rPr>
                  <a:t>Anticipate</a:t>
                </a:r>
              </a:p>
            </p:txBody>
          </p:sp>
          <p:pic>
            <p:nvPicPr>
              <p:cNvPr id="27" name="Picture 26">
                <a:extLst>
                  <a:ext uri="{FF2B5EF4-FFF2-40B4-BE49-F238E27FC236}">
                    <a16:creationId xmlns:a16="http://schemas.microsoft.com/office/drawing/2014/main" id="{B92EDF96-E3AB-34D4-F015-FBA17EC76A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622444" y="3026767"/>
                <a:ext cx="7772400" cy="7395763"/>
              </a:xfrm>
              <a:prstGeom prst="rect">
                <a:avLst/>
              </a:prstGeom>
            </p:spPr>
          </p:pic>
          <p:sp>
            <p:nvSpPr>
              <p:cNvPr id="28" name="Text Placeholder 14">
                <a:extLst>
                  <a:ext uri="{FF2B5EF4-FFF2-40B4-BE49-F238E27FC236}">
                    <a16:creationId xmlns:a16="http://schemas.microsoft.com/office/drawing/2014/main" id="{677D0D6A-8943-87F2-55BB-9C75F3A4A245}"/>
                  </a:ext>
                </a:extLst>
              </p:cNvPr>
              <p:cNvSpPr txBox="1">
                <a:spLocks/>
              </p:cNvSpPr>
              <p:nvPr/>
            </p:nvSpPr>
            <p:spPr>
              <a:xfrm>
                <a:off x="20903020" y="8056603"/>
                <a:ext cx="788602" cy="46804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mj-lt"/>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1218956" rtl="0" eaLnBrk="1" fontAlgn="auto" latinLnBrk="0" hangingPunct="1">
                  <a:lnSpc>
                    <a:spcPct val="110000"/>
                  </a:lnSpc>
                  <a:spcBef>
                    <a:spcPts val="0"/>
                  </a:spcBef>
                  <a:spcAft>
                    <a:spcPts val="0"/>
                  </a:spcAft>
                  <a:buClrTx/>
                  <a:buSzTx/>
                  <a:buFontTx/>
                  <a:buNone/>
                  <a:tabLst/>
                  <a:defRPr/>
                </a:pPr>
                <a:r>
                  <a:rPr kumimoji="0" lang="en-GB" sz="1400" u="none" strike="noStrike" kern="0" cap="none" spc="0" normalizeH="0" baseline="0" noProof="0">
                    <a:ln>
                      <a:noFill/>
                    </a:ln>
                    <a:solidFill>
                      <a:srgbClr val="0F62FE"/>
                    </a:solidFill>
                    <a:effectLst/>
                    <a:uLnTx/>
                    <a:uFillTx/>
                    <a:latin typeface="IBM Plex Sans" panose="020B0503050203000203" pitchFamily="34" charset="0"/>
                    <a:sym typeface="IBM Plex Sans Light"/>
                  </a:rPr>
                  <a:t>B2B</a:t>
                </a:r>
              </a:p>
            </p:txBody>
          </p:sp>
          <p:sp>
            <p:nvSpPr>
              <p:cNvPr id="29" name="Text Placeholder 14">
                <a:extLst>
                  <a:ext uri="{FF2B5EF4-FFF2-40B4-BE49-F238E27FC236}">
                    <a16:creationId xmlns:a16="http://schemas.microsoft.com/office/drawing/2014/main" id="{9E5477D1-8F83-6C26-42BA-31D473128CC1}"/>
                  </a:ext>
                </a:extLst>
              </p:cNvPr>
              <p:cNvSpPr txBox="1">
                <a:spLocks/>
              </p:cNvSpPr>
              <p:nvPr/>
            </p:nvSpPr>
            <p:spPr>
              <a:xfrm>
                <a:off x="16630168" y="5047843"/>
                <a:ext cx="1046531" cy="46804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mj-lt"/>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1218956" rtl="0" eaLnBrk="1" fontAlgn="auto" latinLnBrk="0" hangingPunct="1">
                  <a:lnSpc>
                    <a:spcPct val="110000"/>
                  </a:lnSpc>
                  <a:spcBef>
                    <a:spcPts val="0"/>
                  </a:spcBef>
                  <a:spcAft>
                    <a:spcPts val="0"/>
                  </a:spcAft>
                  <a:buClrTx/>
                  <a:buSzTx/>
                  <a:buFontTx/>
                  <a:buNone/>
                  <a:tabLst/>
                  <a:defRPr/>
                </a:pPr>
                <a:r>
                  <a:rPr kumimoji="0" lang="en-GB" sz="1400" u="none" strike="noStrike" kern="0" cap="none" spc="0" normalizeH="0" baseline="0" noProof="0">
                    <a:ln>
                      <a:noFill/>
                    </a:ln>
                    <a:solidFill>
                      <a:srgbClr val="0F62FE"/>
                    </a:solidFill>
                    <a:effectLst/>
                    <a:uLnTx/>
                    <a:uFillTx/>
                    <a:latin typeface="IBM Plex Sans" panose="020B0503050203000203" pitchFamily="34" charset="0"/>
                    <a:sym typeface="IBM Plex Sans Light"/>
                  </a:rPr>
                  <a:t>APIs</a:t>
                </a:r>
                <a:endParaRPr kumimoji="0" lang="en-GB" sz="1400" u="none" strike="noStrike" kern="0" cap="none" spc="0" normalizeH="0" baseline="0" noProof="0">
                  <a:ln>
                    <a:noFill/>
                  </a:ln>
                  <a:solidFill>
                    <a:srgbClr val="000000"/>
                  </a:solidFill>
                  <a:effectLst/>
                  <a:uLnTx/>
                  <a:uFillTx/>
                  <a:latin typeface="IBM Plex Sans" panose="020B0503050203000203" pitchFamily="34" charset="0"/>
                  <a:sym typeface="IBM Plex Sans Light"/>
                </a:endParaRPr>
              </a:p>
            </p:txBody>
          </p:sp>
          <p:sp>
            <p:nvSpPr>
              <p:cNvPr id="30" name="Text Placeholder 14">
                <a:extLst>
                  <a:ext uri="{FF2B5EF4-FFF2-40B4-BE49-F238E27FC236}">
                    <a16:creationId xmlns:a16="http://schemas.microsoft.com/office/drawing/2014/main" id="{3E359671-862B-E1BB-2891-7EC97E8B49D2}"/>
                  </a:ext>
                </a:extLst>
              </p:cNvPr>
              <p:cNvSpPr txBox="1">
                <a:spLocks/>
              </p:cNvSpPr>
              <p:nvPr/>
            </p:nvSpPr>
            <p:spPr>
              <a:xfrm>
                <a:off x="15701026" y="7957374"/>
                <a:ext cx="1201423" cy="46804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mj-lt"/>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1218956" rtl="0" eaLnBrk="1" fontAlgn="auto" latinLnBrk="0" hangingPunct="1">
                  <a:lnSpc>
                    <a:spcPct val="110000"/>
                  </a:lnSpc>
                  <a:spcBef>
                    <a:spcPts val="0"/>
                  </a:spcBef>
                  <a:spcAft>
                    <a:spcPts val="0"/>
                  </a:spcAft>
                  <a:buClrTx/>
                  <a:buSzTx/>
                  <a:buFontTx/>
                  <a:buNone/>
                  <a:tabLst/>
                  <a:defRPr/>
                </a:pPr>
                <a:r>
                  <a:rPr kumimoji="0" lang="en-GB" sz="1400" u="none" strike="noStrike" kern="0" cap="none" spc="0" normalizeH="0" baseline="0" noProof="0">
                    <a:ln>
                      <a:noFill/>
                    </a:ln>
                    <a:solidFill>
                      <a:srgbClr val="0F62FE"/>
                    </a:solidFill>
                    <a:effectLst/>
                    <a:uLnTx/>
                    <a:uFillTx/>
                    <a:latin typeface="IBM Plex Sans" panose="020B0503050203000203" pitchFamily="34" charset="0"/>
                    <a:sym typeface="IBM Plex Sans Light"/>
                  </a:rPr>
                  <a:t>Events</a:t>
                </a:r>
                <a:endParaRPr kumimoji="0" lang="en-GB" sz="1400" u="none" strike="noStrike" kern="0" cap="none" spc="0" normalizeH="0" baseline="0" noProof="0">
                  <a:ln>
                    <a:noFill/>
                  </a:ln>
                  <a:solidFill>
                    <a:srgbClr val="000000"/>
                  </a:solidFill>
                  <a:effectLst/>
                  <a:uLnTx/>
                  <a:uFillTx/>
                  <a:latin typeface="IBM Plex Sans" panose="020B0503050203000203" pitchFamily="34" charset="0"/>
                  <a:sym typeface="IBM Plex Sans Light"/>
                </a:endParaRPr>
              </a:p>
            </p:txBody>
          </p:sp>
          <p:sp>
            <p:nvSpPr>
              <p:cNvPr id="34" name="Text Placeholder 14">
                <a:extLst>
                  <a:ext uri="{FF2B5EF4-FFF2-40B4-BE49-F238E27FC236}">
                    <a16:creationId xmlns:a16="http://schemas.microsoft.com/office/drawing/2014/main" id="{C0CE970E-1ABF-FDB2-4BB4-2369185A1C62}"/>
                  </a:ext>
                </a:extLst>
              </p:cNvPr>
              <p:cNvSpPr txBox="1">
                <a:spLocks/>
              </p:cNvSpPr>
              <p:nvPr/>
            </p:nvSpPr>
            <p:spPr>
              <a:xfrm>
                <a:off x="18287999" y="9914020"/>
                <a:ext cx="780727" cy="28875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mj-lt"/>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1218956" rtl="0" eaLnBrk="1" fontAlgn="auto" latinLnBrk="0" hangingPunct="1">
                  <a:lnSpc>
                    <a:spcPct val="110000"/>
                  </a:lnSpc>
                  <a:spcBef>
                    <a:spcPts val="0"/>
                  </a:spcBef>
                  <a:spcAft>
                    <a:spcPts val="0"/>
                  </a:spcAft>
                  <a:buClrTx/>
                  <a:buSzTx/>
                  <a:buFontTx/>
                  <a:buNone/>
                  <a:tabLst/>
                  <a:defRPr/>
                </a:pPr>
                <a:r>
                  <a:rPr kumimoji="0" lang="en-GB" sz="1400" u="none" strike="noStrike" kern="0" cap="none" spc="0" normalizeH="0" baseline="0" noProof="0">
                    <a:ln>
                      <a:noFill/>
                    </a:ln>
                    <a:solidFill>
                      <a:srgbClr val="0F62FE"/>
                    </a:solidFill>
                    <a:effectLst/>
                    <a:uLnTx/>
                    <a:uFillTx/>
                    <a:latin typeface="IBM Plex Sans" panose="020B0503050203000203" pitchFamily="34" charset="0"/>
                    <a:sym typeface="IBM Plex Sans Light"/>
                  </a:rPr>
                  <a:t>Files</a:t>
                </a:r>
                <a:endParaRPr kumimoji="0" lang="en-GB" sz="1400" u="none" strike="noStrike" kern="0" cap="none" spc="0" normalizeH="0" baseline="0" noProof="0">
                  <a:ln>
                    <a:noFill/>
                  </a:ln>
                  <a:solidFill>
                    <a:srgbClr val="000000"/>
                  </a:solidFill>
                  <a:effectLst/>
                  <a:uLnTx/>
                  <a:uFillTx/>
                  <a:latin typeface="IBM Plex Sans" panose="020B0503050203000203" pitchFamily="34" charset="0"/>
                  <a:sym typeface="IBM Plex Sans Light"/>
                </a:endParaRPr>
              </a:p>
            </p:txBody>
          </p:sp>
          <p:sp>
            <p:nvSpPr>
              <p:cNvPr id="35" name="Text Placeholder 14">
                <a:extLst>
                  <a:ext uri="{FF2B5EF4-FFF2-40B4-BE49-F238E27FC236}">
                    <a16:creationId xmlns:a16="http://schemas.microsoft.com/office/drawing/2014/main" id="{3F306756-04ED-8F93-A566-A27B5A60B708}"/>
                  </a:ext>
                </a:extLst>
              </p:cNvPr>
              <p:cNvSpPr txBox="1">
                <a:spLocks/>
              </p:cNvSpPr>
              <p:nvPr/>
            </p:nvSpPr>
            <p:spPr>
              <a:xfrm>
                <a:off x="19772811" y="4909480"/>
                <a:ext cx="1612898" cy="46804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mj-lt"/>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1218956" rtl="0" eaLnBrk="1" fontAlgn="auto" latinLnBrk="0" hangingPunct="1">
                  <a:lnSpc>
                    <a:spcPct val="110000"/>
                  </a:lnSpc>
                  <a:spcBef>
                    <a:spcPts val="0"/>
                  </a:spcBef>
                  <a:spcAft>
                    <a:spcPts val="0"/>
                  </a:spcAft>
                  <a:buClrTx/>
                  <a:buSzTx/>
                  <a:buFontTx/>
                  <a:buNone/>
                  <a:tabLst/>
                  <a:defRPr/>
                </a:pPr>
                <a:r>
                  <a:rPr kumimoji="0" lang="en-GB" sz="1400" u="none" strike="noStrike" kern="0" cap="none" spc="0" normalizeH="0" baseline="0" noProof="0">
                    <a:ln>
                      <a:noFill/>
                    </a:ln>
                    <a:solidFill>
                      <a:srgbClr val="0F62FE"/>
                    </a:solidFill>
                    <a:effectLst/>
                    <a:uLnTx/>
                    <a:uFillTx/>
                    <a:latin typeface="IBM Plex Sans" panose="020B0503050203000203" pitchFamily="34" charset="0"/>
                    <a:sym typeface="IBM Plex Sans Light"/>
                  </a:rPr>
                  <a:t>Applications</a:t>
                </a:r>
                <a:endParaRPr kumimoji="0" lang="en-GB" sz="1400" u="none" strike="noStrike" kern="0" cap="none" spc="0" normalizeH="0" baseline="0" noProof="0">
                  <a:ln>
                    <a:noFill/>
                  </a:ln>
                  <a:solidFill>
                    <a:srgbClr val="000000"/>
                  </a:solidFill>
                  <a:effectLst/>
                  <a:uLnTx/>
                  <a:uFillTx/>
                  <a:latin typeface="IBM Plex Sans" panose="020B0503050203000203" pitchFamily="34" charset="0"/>
                  <a:sym typeface="IBM Plex Sans Light"/>
                </a:endParaRPr>
              </a:p>
            </p:txBody>
          </p:sp>
          <p:sp>
            <p:nvSpPr>
              <p:cNvPr id="36" name="Oval 35">
                <a:extLst>
                  <a:ext uri="{FF2B5EF4-FFF2-40B4-BE49-F238E27FC236}">
                    <a16:creationId xmlns:a16="http://schemas.microsoft.com/office/drawing/2014/main" id="{240D3D1B-420B-9537-F1BF-3418530335B9}"/>
                  </a:ext>
                </a:extLst>
              </p:cNvPr>
              <p:cNvSpPr/>
              <p:nvPr/>
            </p:nvSpPr>
            <p:spPr bwMode="auto">
              <a:xfrm>
                <a:off x="17169063" y="5515883"/>
                <a:ext cx="2779295" cy="2473423"/>
              </a:xfrm>
              <a:prstGeom prst="ellipse">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8" tIns="45708" rIns="45708" bIns="45708" numCol="1" rtlCol="0" anchor="t" anchorCtr="0" compatLnSpc="1">
                <a:prstTxWarp prst="textNoShape">
                  <a:avLst/>
                </a:prstTxWarp>
              </a:bodyPr>
              <a:lstStyle/>
              <a:p>
                <a:pPr marL="0" marR="0" lvl="0" indent="0" algn="l" defTabSz="457018"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IBM Plex Sans Light"/>
                  <a:ea typeface="+mn-ea"/>
                  <a:cs typeface="+mn-cs"/>
                </a:endParaRPr>
              </a:p>
            </p:txBody>
          </p:sp>
        </p:grpSp>
        <p:pic>
          <p:nvPicPr>
            <p:cNvPr id="24" name="Graphic 15">
              <a:extLst>
                <a:ext uri="{FF2B5EF4-FFF2-40B4-BE49-F238E27FC236}">
                  <a16:creationId xmlns:a16="http://schemas.microsoft.com/office/drawing/2014/main" id="{34D760C1-33FE-832B-F6A6-FC512D2367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74292" y="6417582"/>
              <a:ext cx="1340516" cy="1340516"/>
            </a:xfrm>
            <a:prstGeom prst="rect">
              <a:avLst/>
            </a:prstGeom>
          </p:spPr>
        </p:pic>
        <p:sp>
          <p:nvSpPr>
            <p:cNvPr id="25" name="TextBox 24">
              <a:extLst>
                <a:ext uri="{FF2B5EF4-FFF2-40B4-BE49-F238E27FC236}">
                  <a16:creationId xmlns:a16="http://schemas.microsoft.com/office/drawing/2014/main" id="{8DE60054-1BAE-1B4C-ABA0-F1D78C1BB38B}"/>
                </a:ext>
              </a:extLst>
            </p:cNvPr>
            <p:cNvSpPr txBox="1"/>
            <p:nvPr/>
          </p:nvSpPr>
          <p:spPr>
            <a:xfrm>
              <a:off x="4482435" y="7773791"/>
              <a:ext cx="1870584" cy="385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0" marR="0" lvl="0" indent="0" algn="ctr" defTabSz="1218712" rtl="0" eaLnBrk="1" fontAlgn="auto" latinLnBrk="0" hangingPunct="1">
                <a:lnSpc>
                  <a:spcPct val="100000"/>
                </a:lnSpc>
                <a:spcBef>
                  <a:spcPts val="0"/>
                </a:spcBef>
                <a:spcAft>
                  <a:spcPts val="0"/>
                </a:spcAft>
                <a:buClrTx/>
                <a:buSzPct val="100000"/>
                <a:buFontTx/>
                <a:buNone/>
                <a:tabLst/>
                <a:defRPr/>
              </a:pPr>
              <a:r>
                <a:rPr kumimoji="0" lang="en-US" sz="2400" u="none" strike="noStrike" kern="1200" cap="none" spc="0" normalizeH="0" baseline="0" noProof="0">
                  <a:ln>
                    <a:noFill/>
                  </a:ln>
                  <a:solidFill>
                    <a:srgbClr val="000000"/>
                  </a:solidFill>
                  <a:effectLst/>
                  <a:uLnTx/>
                  <a:uFillTx/>
                  <a:latin typeface="IBM Plex Sans" panose="020B0503050203000203" pitchFamily="34" charset="0"/>
                  <a:cs typeface="Arial" panose="020B0604020202020204" pitchFamily="34" charset="0"/>
                </a:rPr>
                <a:t>Hybrid control</a:t>
              </a:r>
            </a:p>
          </p:txBody>
        </p:sp>
      </p:grpSp>
    </p:spTree>
    <p:extLst>
      <p:ext uri="{BB962C8B-B14F-4D97-AF65-F5344CB8AC3E}">
        <p14:creationId xmlns:p14="http://schemas.microsoft.com/office/powerpoint/2010/main" val="4199000577"/>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3.xml><?xml version="1.0" encoding="utf-8"?>
<p:tagLst xmlns:a="http://schemas.openxmlformats.org/drawingml/2006/main" xmlns:r="http://schemas.openxmlformats.org/officeDocument/2006/relationships" xmlns:p="http://schemas.openxmlformats.org/presentationml/2006/main">
  <p:tag name="SHAPENAME" val="3. Subtitle"/>
</p:tagLst>
</file>

<file path=ppt/tags/tag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xml><?xml version="1.0" encoding="utf-8"?>
<p:tagLst xmlns:a="http://schemas.openxmlformats.org/drawingml/2006/main" xmlns:r="http://schemas.openxmlformats.org/officeDocument/2006/relationships" xmlns:p="http://schemas.openxmlformats.org/presentationml/2006/main">
  <p:tag name="SHAPENAME" val="5. Source"/>
</p:tagLst>
</file>

<file path=ppt/tags/tag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xml><?xml version="1.0" encoding="utf-8"?>
<p:tagLst xmlns:a="http://schemas.openxmlformats.org/drawingml/2006/main" xmlns:r="http://schemas.openxmlformats.org/officeDocument/2006/relationships" xmlns:p="http://schemas.openxmlformats.org/presentationml/2006/main">
  <p:tag name="SHAPENAME" val="2. Slide Title"/>
</p:tagLst>
</file>

<file path=ppt/theme/theme1.xml><?xml version="1.0" encoding="utf-8"?>
<a:theme xmlns:a="http://schemas.openxmlformats.org/drawingml/2006/main" name="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1730368918050" id="{F04CA754-BE2C-4040-86D4-DB285EA1B18A}" vid="{1A6545FA-9223-B648-866A-185DFA4B43DC}"/>
    </a:ext>
  </a:extLst>
</a:theme>
</file>

<file path=ppt/theme/theme2.xml><?xml version="1.0" encoding="utf-8"?>
<a:theme xmlns:a="http://schemas.openxmlformats.org/drawingml/2006/main" name="1_IBM presentation templat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2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7_Plex" id="{A4655340-F487-3141-AF8F-0E65FE0071AD}" vid="{46662E18-3302-FE4B-8830-D48B3D9B9099}"/>
    </a:ext>
  </a:extLst>
</a:theme>
</file>

<file path=ppt/theme/theme4.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ppt/theme/theme5.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docProps/app.xml><?xml version="1.0" encoding="utf-8"?>
<Properties xmlns="http://schemas.openxmlformats.org/officeDocument/2006/extended-properties" xmlns:vt="http://schemas.openxmlformats.org/officeDocument/2006/docPropsVTypes">
  <Template>IBM presentation template</Template>
  <TotalTime>0</TotalTime>
  <Words>3622</Words>
  <Application>Microsoft Macintosh PowerPoint</Application>
  <PresentationFormat>Custom</PresentationFormat>
  <Paragraphs>429</Paragraphs>
  <Slides>21</Slides>
  <Notes>18</Notes>
  <HiddenSlides>0</HiddenSlides>
  <MMClips>0</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1</vt:i4>
      </vt:variant>
      <vt:variant>
        <vt:lpstr>Slide Titles</vt:lpstr>
      </vt:variant>
      <vt:variant>
        <vt:i4>21</vt:i4>
      </vt:variant>
    </vt:vector>
  </HeadingPairs>
  <TitlesOfParts>
    <vt:vector size="36" baseType="lpstr">
      <vt:lpstr>"IBM Plex Sans", sans-serif</vt:lpstr>
      <vt:lpstr>Aptos</vt:lpstr>
      <vt:lpstr>Arial</vt:lpstr>
      <vt:lpstr>Arial,Sans-Serif</vt:lpstr>
      <vt:lpstr>Calibri</vt:lpstr>
      <vt:lpstr>Courier New,monospace</vt:lpstr>
      <vt:lpstr>IBM Plex Sans</vt:lpstr>
      <vt:lpstr>IBM Plex Sans ExtLt</vt:lpstr>
      <vt:lpstr>IBM Plex Sans Light</vt:lpstr>
      <vt:lpstr>IBM Plex Sans Medm</vt:lpstr>
      <vt:lpstr>IBM Plex Sans Regular</vt:lpstr>
      <vt:lpstr>IBM presentation template</vt:lpstr>
      <vt:lpstr>1_IBM presentation template</vt:lpstr>
      <vt:lpstr>2_IBM presentation template</vt:lpstr>
      <vt:lpstr>think-cell Slide</vt:lpstr>
      <vt:lpstr>PowerPoint Presentation</vt:lpstr>
      <vt:lpstr>Today’s talk   Integrate data, applications and processes across hybrid cloud  </vt:lpstr>
      <vt:lpstr>82% of enterprise leaders say IT complexity is impeding success</vt:lpstr>
      <vt:lpstr>PowerPoint Presentation</vt:lpstr>
      <vt:lpstr>Years of digital transformation have resulted in more complexity than ever</vt:lpstr>
      <vt:lpstr>PowerPoint Presentation</vt:lpstr>
      <vt:lpstr>PowerPoint Presentation</vt:lpstr>
      <vt:lpstr>How does integration accelerate innovation and modernization?</vt:lpstr>
      <vt:lpstr>Empower seamless integration and automation with IBM’s hybrid iPaaS</vt:lpstr>
      <vt:lpstr>Rapidly create, manage, secure and socialize APIs</vt:lpstr>
      <vt:lpstr>React to events in real time for greater responsiveness and agility</vt:lpstr>
      <vt:lpstr>Modernize your existing applications</vt:lpstr>
      <vt:lpstr>Why IBM</vt:lpstr>
      <vt:lpstr>Turn integration into your competitive advantage</vt:lpstr>
      <vt:lpstr>IBM integration solutions in action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Cynthia Felsburg</dc:creator>
  <cp:keywords/>
  <dc:description/>
  <cp:lastModifiedBy>Vrunda Gadesha</cp:lastModifiedBy>
  <cp:revision>4</cp:revision>
  <cp:lastPrinted>2019-04-25T15:14:05Z</cp:lastPrinted>
  <dcterms:created xsi:type="dcterms:W3CDTF">2024-12-11T14:50:07Z</dcterms:created>
  <dcterms:modified xsi:type="dcterms:W3CDTF">2025-02-21T20:41:25Z</dcterms:modified>
  <cp:category/>
</cp:coreProperties>
</file>